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274"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jpg>
</file>

<file path=ppt/media/image15.jpg>
</file>

<file path=ppt/media/image16.png>
</file>

<file path=ppt/media/image17.jpe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2D1F9-3F29-FF06-64DC-10BB90A078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CE74BE9-0BCB-E443-F40D-E1CBB9EDC7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E375AD-5042-AD5E-0645-956DED9F6936}"/>
              </a:ext>
            </a:extLst>
          </p:cNvPr>
          <p:cNvSpPr>
            <a:spLocks noGrp="1"/>
          </p:cNvSpPr>
          <p:nvPr>
            <p:ph type="dt" sz="half" idx="10"/>
          </p:nvPr>
        </p:nvSpPr>
        <p:spPr/>
        <p:txBody>
          <a:bodyPr/>
          <a:lstStyle/>
          <a:p>
            <a:fld id="{8175F5C0-4DF6-4FB4-9FE6-6DE1937961DF}" type="datetimeFigureOut">
              <a:rPr lang="en-US" smtClean="0"/>
              <a:t>11/18/2023</a:t>
            </a:fld>
            <a:endParaRPr lang="en-US"/>
          </a:p>
        </p:txBody>
      </p:sp>
      <p:sp>
        <p:nvSpPr>
          <p:cNvPr id="5" name="Footer Placeholder 4">
            <a:extLst>
              <a:ext uri="{FF2B5EF4-FFF2-40B4-BE49-F238E27FC236}">
                <a16:creationId xmlns:a16="http://schemas.microsoft.com/office/drawing/2014/main" id="{B61829B4-E70D-F3C6-8989-8887ECB04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0E5E78-16A7-4040-8347-FA5C2F7665E6}"/>
              </a:ext>
            </a:extLst>
          </p:cNvPr>
          <p:cNvSpPr>
            <a:spLocks noGrp="1"/>
          </p:cNvSpPr>
          <p:nvPr>
            <p:ph type="sldNum" sz="quarter" idx="12"/>
          </p:nvPr>
        </p:nvSpPr>
        <p:spPr/>
        <p:txBody>
          <a:bodyPr/>
          <a:lstStyle/>
          <a:p>
            <a:fld id="{C9721030-D70D-49E6-9C75-9E3A7ECCB5E9}" type="slidenum">
              <a:rPr lang="en-US" smtClean="0"/>
              <a:t>‹#›</a:t>
            </a:fld>
            <a:endParaRPr lang="en-US"/>
          </a:p>
        </p:txBody>
      </p:sp>
    </p:spTree>
    <p:extLst>
      <p:ext uri="{BB962C8B-B14F-4D97-AF65-F5344CB8AC3E}">
        <p14:creationId xmlns:p14="http://schemas.microsoft.com/office/powerpoint/2010/main" val="30271071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C163D-8E3E-0D30-1C47-6B775F27E30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5E3166-BCD7-94B8-22BD-D2E92198337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C2D79C-0B95-83A8-8731-14B1851B26BC}"/>
              </a:ext>
            </a:extLst>
          </p:cNvPr>
          <p:cNvSpPr>
            <a:spLocks noGrp="1"/>
          </p:cNvSpPr>
          <p:nvPr>
            <p:ph type="dt" sz="half" idx="10"/>
          </p:nvPr>
        </p:nvSpPr>
        <p:spPr/>
        <p:txBody>
          <a:bodyPr/>
          <a:lstStyle/>
          <a:p>
            <a:fld id="{8175F5C0-4DF6-4FB4-9FE6-6DE1937961DF}" type="datetimeFigureOut">
              <a:rPr lang="en-US" smtClean="0"/>
              <a:t>11/18/2023</a:t>
            </a:fld>
            <a:endParaRPr lang="en-US"/>
          </a:p>
        </p:txBody>
      </p:sp>
      <p:sp>
        <p:nvSpPr>
          <p:cNvPr id="5" name="Footer Placeholder 4">
            <a:extLst>
              <a:ext uri="{FF2B5EF4-FFF2-40B4-BE49-F238E27FC236}">
                <a16:creationId xmlns:a16="http://schemas.microsoft.com/office/drawing/2014/main" id="{50EA9DA6-61AA-0AA4-E37C-CD6B9F73DC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FEFC0A-FBC1-EDBE-4EA2-A0C8D66743AD}"/>
              </a:ext>
            </a:extLst>
          </p:cNvPr>
          <p:cNvSpPr>
            <a:spLocks noGrp="1"/>
          </p:cNvSpPr>
          <p:nvPr>
            <p:ph type="sldNum" sz="quarter" idx="12"/>
          </p:nvPr>
        </p:nvSpPr>
        <p:spPr/>
        <p:txBody>
          <a:bodyPr/>
          <a:lstStyle/>
          <a:p>
            <a:fld id="{C9721030-D70D-49E6-9C75-9E3A7ECCB5E9}" type="slidenum">
              <a:rPr lang="en-US" smtClean="0"/>
              <a:t>‹#›</a:t>
            </a:fld>
            <a:endParaRPr lang="en-US"/>
          </a:p>
        </p:txBody>
      </p:sp>
    </p:spTree>
    <p:extLst>
      <p:ext uri="{BB962C8B-B14F-4D97-AF65-F5344CB8AC3E}">
        <p14:creationId xmlns:p14="http://schemas.microsoft.com/office/powerpoint/2010/main" val="1883612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3B4258-0E81-973C-E48D-4CF2909DB82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EB08AB-FB08-0FFE-02D5-9ECC94967C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634D88-CC22-446C-2DA9-EDEC9DF78539}"/>
              </a:ext>
            </a:extLst>
          </p:cNvPr>
          <p:cNvSpPr>
            <a:spLocks noGrp="1"/>
          </p:cNvSpPr>
          <p:nvPr>
            <p:ph type="dt" sz="half" idx="10"/>
          </p:nvPr>
        </p:nvSpPr>
        <p:spPr/>
        <p:txBody>
          <a:bodyPr/>
          <a:lstStyle/>
          <a:p>
            <a:fld id="{8175F5C0-4DF6-4FB4-9FE6-6DE1937961DF}" type="datetimeFigureOut">
              <a:rPr lang="en-US" smtClean="0"/>
              <a:t>11/18/2023</a:t>
            </a:fld>
            <a:endParaRPr lang="en-US"/>
          </a:p>
        </p:txBody>
      </p:sp>
      <p:sp>
        <p:nvSpPr>
          <p:cNvPr id="5" name="Footer Placeholder 4">
            <a:extLst>
              <a:ext uri="{FF2B5EF4-FFF2-40B4-BE49-F238E27FC236}">
                <a16:creationId xmlns:a16="http://schemas.microsoft.com/office/drawing/2014/main" id="{6B62D1BD-8A65-55B7-9E47-8CF34A6481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396E34-7D0A-23CE-782C-A641E67E196E}"/>
              </a:ext>
            </a:extLst>
          </p:cNvPr>
          <p:cNvSpPr>
            <a:spLocks noGrp="1"/>
          </p:cNvSpPr>
          <p:nvPr>
            <p:ph type="sldNum" sz="quarter" idx="12"/>
          </p:nvPr>
        </p:nvSpPr>
        <p:spPr/>
        <p:txBody>
          <a:bodyPr/>
          <a:lstStyle/>
          <a:p>
            <a:fld id="{C9721030-D70D-49E6-9C75-9E3A7ECCB5E9}" type="slidenum">
              <a:rPr lang="en-US" smtClean="0"/>
              <a:t>‹#›</a:t>
            </a:fld>
            <a:endParaRPr lang="en-US"/>
          </a:p>
        </p:txBody>
      </p:sp>
    </p:spTree>
    <p:extLst>
      <p:ext uri="{BB962C8B-B14F-4D97-AF65-F5344CB8AC3E}">
        <p14:creationId xmlns:p14="http://schemas.microsoft.com/office/powerpoint/2010/main" val="2293086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28930-D22C-7B16-1108-009B867168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5BB140-33C7-BD41-E5B8-499BDE030F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0BC422-9601-27BB-4448-806A86C085ED}"/>
              </a:ext>
            </a:extLst>
          </p:cNvPr>
          <p:cNvSpPr>
            <a:spLocks noGrp="1"/>
          </p:cNvSpPr>
          <p:nvPr>
            <p:ph type="dt" sz="half" idx="10"/>
          </p:nvPr>
        </p:nvSpPr>
        <p:spPr/>
        <p:txBody>
          <a:bodyPr/>
          <a:lstStyle/>
          <a:p>
            <a:fld id="{8175F5C0-4DF6-4FB4-9FE6-6DE1937961DF}" type="datetimeFigureOut">
              <a:rPr lang="en-US" smtClean="0"/>
              <a:t>11/18/2023</a:t>
            </a:fld>
            <a:endParaRPr lang="en-US"/>
          </a:p>
        </p:txBody>
      </p:sp>
      <p:sp>
        <p:nvSpPr>
          <p:cNvPr id="5" name="Footer Placeholder 4">
            <a:extLst>
              <a:ext uri="{FF2B5EF4-FFF2-40B4-BE49-F238E27FC236}">
                <a16:creationId xmlns:a16="http://schemas.microsoft.com/office/drawing/2014/main" id="{B38658DE-00C4-3F8F-BD19-26DE8DCCAB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FA60E5-776E-8AE1-82C6-08E78A223F26}"/>
              </a:ext>
            </a:extLst>
          </p:cNvPr>
          <p:cNvSpPr>
            <a:spLocks noGrp="1"/>
          </p:cNvSpPr>
          <p:nvPr>
            <p:ph type="sldNum" sz="quarter" idx="12"/>
          </p:nvPr>
        </p:nvSpPr>
        <p:spPr/>
        <p:txBody>
          <a:bodyPr/>
          <a:lstStyle/>
          <a:p>
            <a:fld id="{C9721030-D70D-49E6-9C75-9E3A7ECCB5E9}" type="slidenum">
              <a:rPr lang="en-US" smtClean="0"/>
              <a:t>‹#›</a:t>
            </a:fld>
            <a:endParaRPr lang="en-US"/>
          </a:p>
        </p:txBody>
      </p:sp>
    </p:spTree>
    <p:extLst>
      <p:ext uri="{BB962C8B-B14F-4D97-AF65-F5344CB8AC3E}">
        <p14:creationId xmlns:p14="http://schemas.microsoft.com/office/powerpoint/2010/main" val="1014463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57107-E0D5-C367-AF52-27A807D0009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9B8AD7-7535-488F-FF7B-1D129EF97D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F1C0DAA-236F-C94B-DF43-5AF576AFAF32}"/>
              </a:ext>
            </a:extLst>
          </p:cNvPr>
          <p:cNvSpPr>
            <a:spLocks noGrp="1"/>
          </p:cNvSpPr>
          <p:nvPr>
            <p:ph type="dt" sz="half" idx="10"/>
          </p:nvPr>
        </p:nvSpPr>
        <p:spPr/>
        <p:txBody>
          <a:bodyPr/>
          <a:lstStyle/>
          <a:p>
            <a:fld id="{8175F5C0-4DF6-4FB4-9FE6-6DE1937961DF}" type="datetimeFigureOut">
              <a:rPr lang="en-US" smtClean="0"/>
              <a:t>11/18/2023</a:t>
            </a:fld>
            <a:endParaRPr lang="en-US"/>
          </a:p>
        </p:txBody>
      </p:sp>
      <p:sp>
        <p:nvSpPr>
          <p:cNvPr id="5" name="Footer Placeholder 4">
            <a:extLst>
              <a:ext uri="{FF2B5EF4-FFF2-40B4-BE49-F238E27FC236}">
                <a16:creationId xmlns:a16="http://schemas.microsoft.com/office/drawing/2014/main" id="{34B4F2D0-02FF-D8EE-B39C-1CB5ADDB65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14AEA7-88FA-9271-7A62-E3D3BE2DE5B6}"/>
              </a:ext>
            </a:extLst>
          </p:cNvPr>
          <p:cNvSpPr>
            <a:spLocks noGrp="1"/>
          </p:cNvSpPr>
          <p:nvPr>
            <p:ph type="sldNum" sz="quarter" idx="12"/>
          </p:nvPr>
        </p:nvSpPr>
        <p:spPr/>
        <p:txBody>
          <a:bodyPr/>
          <a:lstStyle/>
          <a:p>
            <a:fld id="{C9721030-D70D-49E6-9C75-9E3A7ECCB5E9}" type="slidenum">
              <a:rPr lang="en-US" smtClean="0"/>
              <a:t>‹#›</a:t>
            </a:fld>
            <a:endParaRPr lang="en-US"/>
          </a:p>
        </p:txBody>
      </p:sp>
    </p:spTree>
    <p:extLst>
      <p:ext uri="{BB962C8B-B14F-4D97-AF65-F5344CB8AC3E}">
        <p14:creationId xmlns:p14="http://schemas.microsoft.com/office/powerpoint/2010/main" val="3585884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BD0A4-0F7D-B1EE-13F2-0B99A8CB63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17171C-DDE8-835B-F737-95B9F9953F8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443CF2-AC8E-EE45-3B74-FCDCBEEF6F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141A0-E642-ABA3-5353-3EF6210BBCFE}"/>
              </a:ext>
            </a:extLst>
          </p:cNvPr>
          <p:cNvSpPr>
            <a:spLocks noGrp="1"/>
          </p:cNvSpPr>
          <p:nvPr>
            <p:ph type="dt" sz="half" idx="10"/>
          </p:nvPr>
        </p:nvSpPr>
        <p:spPr/>
        <p:txBody>
          <a:bodyPr/>
          <a:lstStyle/>
          <a:p>
            <a:fld id="{8175F5C0-4DF6-4FB4-9FE6-6DE1937961DF}" type="datetimeFigureOut">
              <a:rPr lang="en-US" smtClean="0"/>
              <a:t>11/18/2023</a:t>
            </a:fld>
            <a:endParaRPr lang="en-US"/>
          </a:p>
        </p:txBody>
      </p:sp>
      <p:sp>
        <p:nvSpPr>
          <p:cNvPr id="6" name="Footer Placeholder 5">
            <a:extLst>
              <a:ext uri="{FF2B5EF4-FFF2-40B4-BE49-F238E27FC236}">
                <a16:creationId xmlns:a16="http://schemas.microsoft.com/office/drawing/2014/main" id="{E6B60E2E-F133-0E58-B064-5DF112456B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2674F1-8E9C-ACAA-2411-CF70B5132C7F}"/>
              </a:ext>
            </a:extLst>
          </p:cNvPr>
          <p:cNvSpPr>
            <a:spLocks noGrp="1"/>
          </p:cNvSpPr>
          <p:nvPr>
            <p:ph type="sldNum" sz="quarter" idx="12"/>
          </p:nvPr>
        </p:nvSpPr>
        <p:spPr/>
        <p:txBody>
          <a:bodyPr/>
          <a:lstStyle/>
          <a:p>
            <a:fld id="{C9721030-D70D-49E6-9C75-9E3A7ECCB5E9}" type="slidenum">
              <a:rPr lang="en-US" smtClean="0"/>
              <a:t>‹#›</a:t>
            </a:fld>
            <a:endParaRPr lang="en-US"/>
          </a:p>
        </p:txBody>
      </p:sp>
    </p:spTree>
    <p:extLst>
      <p:ext uri="{BB962C8B-B14F-4D97-AF65-F5344CB8AC3E}">
        <p14:creationId xmlns:p14="http://schemas.microsoft.com/office/powerpoint/2010/main" val="306900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44702-0297-5F8E-766E-97D06036D8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0FD33F-FB21-0F3A-5F42-915CDF4C9B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C88201-6D70-576B-8D6D-ABB286981D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4D2296D-7673-4E7D-66C4-B06D99D831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8889BF-971F-9A70-6D05-7C740E28FC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C25318-B0A1-7322-A893-0374E1053107}"/>
              </a:ext>
            </a:extLst>
          </p:cNvPr>
          <p:cNvSpPr>
            <a:spLocks noGrp="1"/>
          </p:cNvSpPr>
          <p:nvPr>
            <p:ph type="dt" sz="half" idx="10"/>
          </p:nvPr>
        </p:nvSpPr>
        <p:spPr/>
        <p:txBody>
          <a:bodyPr/>
          <a:lstStyle/>
          <a:p>
            <a:fld id="{8175F5C0-4DF6-4FB4-9FE6-6DE1937961DF}" type="datetimeFigureOut">
              <a:rPr lang="en-US" smtClean="0"/>
              <a:t>11/18/2023</a:t>
            </a:fld>
            <a:endParaRPr lang="en-US"/>
          </a:p>
        </p:txBody>
      </p:sp>
      <p:sp>
        <p:nvSpPr>
          <p:cNvPr id="8" name="Footer Placeholder 7">
            <a:extLst>
              <a:ext uri="{FF2B5EF4-FFF2-40B4-BE49-F238E27FC236}">
                <a16:creationId xmlns:a16="http://schemas.microsoft.com/office/drawing/2014/main" id="{08AF61BA-5735-13CC-EB99-9CAB346C27F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55D3DDE-03FC-8F1B-18C4-9D98CF9783BD}"/>
              </a:ext>
            </a:extLst>
          </p:cNvPr>
          <p:cNvSpPr>
            <a:spLocks noGrp="1"/>
          </p:cNvSpPr>
          <p:nvPr>
            <p:ph type="sldNum" sz="quarter" idx="12"/>
          </p:nvPr>
        </p:nvSpPr>
        <p:spPr/>
        <p:txBody>
          <a:bodyPr/>
          <a:lstStyle/>
          <a:p>
            <a:fld id="{C9721030-D70D-49E6-9C75-9E3A7ECCB5E9}" type="slidenum">
              <a:rPr lang="en-US" smtClean="0"/>
              <a:t>‹#›</a:t>
            </a:fld>
            <a:endParaRPr lang="en-US"/>
          </a:p>
        </p:txBody>
      </p:sp>
    </p:spTree>
    <p:extLst>
      <p:ext uri="{BB962C8B-B14F-4D97-AF65-F5344CB8AC3E}">
        <p14:creationId xmlns:p14="http://schemas.microsoft.com/office/powerpoint/2010/main" val="1931394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1ED99-DF28-0488-72D2-4B8D5D8700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A4CE80-4024-5576-EA6E-4E40C27259C4}"/>
              </a:ext>
            </a:extLst>
          </p:cNvPr>
          <p:cNvSpPr>
            <a:spLocks noGrp="1"/>
          </p:cNvSpPr>
          <p:nvPr>
            <p:ph type="dt" sz="half" idx="10"/>
          </p:nvPr>
        </p:nvSpPr>
        <p:spPr/>
        <p:txBody>
          <a:bodyPr/>
          <a:lstStyle/>
          <a:p>
            <a:fld id="{8175F5C0-4DF6-4FB4-9FE6-6DE1937961DF}" type="datetimeFigureOut">
              <a:rPr lang="en-US" smtClean="0"/>
              <a:t>11/18/2023</a:t>
            </a:fld>
            <a:endParaRPr lang="en-US"/>
          </a:p>
        </p:txBody>
      </p:sp>
      <p:sp>
        <p:nvSpPr>
          <p:cNvPr id="4" name="Footer Placeholder 3">
            <a:extLst>
              <a:ext uri="{FF2B5EF4-FFF2-40B4-BE49-F238E27FC236}">
                <a16:creationId xmlns:a16="http://schemas.microsoft.com/office/drawing/2014/main" id="{990007EF-B61A-41E0-D139-C120303DEEB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03345C1-1E05-E63F-0AA3-4868672D95CE}"/>
              </a:ext>
            </a:extLst>
          </p:cNvPr>
          <p:cNvSpPr>
            <a:spLocks noGrp="1"/>
          </p:cNvSpPr>
          <p:nvPr>
            <p:ph type="sldNum" sz="quarter" idx="12"/>
          </p:nvPr>
        </p:nvSpPr>
        <p:spPr/>
        <p:txBody>
          <a:bodyPr/>
          <a:lstStyle/>
          <a:p>
            <a:fld id="{C9721030-D70D-49E6-9C75-9E3A7ECCB5E9}" type="slidenum">
              <a:rPr lang="en-US" smtClean="0"/>
              <a:t>‹#›</a:t>
            </a:fld>
            <a:endParaRPr lang="en-US"/>
          </a:p>
        </p:txBody>
      </p:sp>
    </p:spTree>
    <p:extLst>
      <p:ext uri="{BB962C8B-B14F-4D97-AF65-F5344CB8AC3E}">
        <p14:creationId xmlns:p14="http://schemas.microsoft.com/office/powerpoint/2010/main" val="35683006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5F2B00-D182-D6A4-A8A2-83DBF409BAFF}"/>
              </a:ext>
            </a:extLst>
          </p:cNvPr>
          <p:cNvSpPr>
            <a:spLocks noGrp="1"/>
          </p:cNvSpPr>
          <p:nvPr>
            <p:ph type="dt" sz="half" idx="10"/>
          </p:nvPr>
        </p:nvSpPr>
        <p:spPr/>
        <p:txBody>
          <a:bodyPr/>
          <a:lstStyle/>
          <a:p>
            <a:fld id="{8175F5C0-4DF6-4FB4-9FE6-6DE1937961DF}" type="datetimeFigureOut">
              <a:rPr lang="en-US" smtClean="0"/>
              <a:t>11/18/2023</a:t>
            </a:fld>
            <a:endParaRPr lang="en-US"/>
          </a:p>
        </p:txBody>
      </p:sp>
      <p:sp>
        <p:nvSpPr>
          <p:cNvPr id="3" name="Footer Placeholder 2">
            <a:extLst>
              <a:ext uri="{FF2B5EF4-FFF2-40B4-BE49-F238E27FC236}">
                <a16:creationId xmlns:a16="http://schemas.microsoft.com/office/drawing/2014/main" id="{34B0C081-5866-6DC3-FEF0-54B9DD6E2EF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5EBE26A-D2B7-AF48-AAFB-0B5F680E9280}"/>
              </a:ext>
            </a:extLst>
          </p:cNvPr>
          <p:cNvSpPr>
            <a:spLocks noGrp="1"/>
          </p:cNvSpPr>
          <p:nvPr>
            <p:ph type="sldNum" sz="quarter" idx="12"/>
          </p:nvPr>
        </p:nvSpPr>
        <p:spPr/>
        <p:txBody>
          <a:bodyPr/>
          <a:lstStyle/>
          <a:p>
            <a:fld id="{C9721030-D70D-49E6-9C75-9E3A7ECCB5E9}" type="slidenum">
              <a:rPr lang="en-US" smtClean="0"/>
              <a:t>‹#›</a:t>
            </a:fld>
            <a:endParaRPr lang="en-US"/>
          </a:p>
        </p:txBody>
      </p:sp>
    </p:spTree>
    <p:extLst>
      <p:ext uri="{BB962C8B-B14F-4D97-AF65-F5344CB8AC3E}">
        <p14:creationId xmlns:p14="http://schemas.microsoft.com/office/powerpoint/2010/main" val="12397103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F907F-B2D5-DCEA-A06D-5EBC1BD0B5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77FAC0-D57A-81D7-FEBA-D99276E83D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2CFECAC-2227-A750-637B-2A3799F983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3B6525-99E2-EB40-381F-7C1BF81C8868}"/>
              </a:ext>
            </a:extLst>
          </p:cNvPr>
          <p:cNvSpPr>
            <a:spLocks noGrp="1"/>
          </p:cNvSpPr>
          <p:nvPr>
            <p:ph type="dt" sz="half" idx="10"/>
          </p:nvPr>
        </p:nvSpPr>
        <p:spPr/>
        <p:txBody>
          <a:bodyPr/>
          <a:lstStyle/>
          <a:p>
            <a:fld id="{8175F5C0-4DF6-4FB4-9FE6-6DE1937961DF}" type="datetimeFigureOut">
              <a:rPr lang="en-US" smtClean="0"/>
              <a:t>11/18/2023</a:t>
            </a:fld>
            <a:endParaRPr lang="en-US"/>
          </a:p>
        </p:txBody>
      </p:sp>
      <p:sp>
        <p:nvSpPr>
          <p:cNvPr id="6" name="Footer Placeholder 5">
            <a:extLst>
              <a:ext uri="{FF2B5EF4-FFF2-40B4-BE49-F238E27FC236}">
                <a16:creationId xmlns:a16="http://schemas.microsoft.com/office/drawing/2014/main" id="{B011D0DD-EA73-4004-A921-03A264D95B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077447-882E-CF59-78B6-DDC3C2D4E33A}"/>
              </a:ext>
            </a:extLst>
          </p:cNvPr>
          <p:cNvSpPr>
            <a:spLocks noGrp="1"/>
          </p:cNvSpPr>
          <p:nvPr>
            <p:ph type="sldNum" sz="quarter" idx="12"/>
          </p:nvPr>
        </p:nvSpPr>
        <p:spPr/>
        <p:txBody>
          <a:bodyPr/>
          <a:lstStyle/>
          <a:p>
            <a:fld id="{C9721030-D70D-49E6-9C75-9E3A7ECCB5E9}" type="slidenum">
              <a:rPr lang="en-US" smtClean="0"/>
              <a:t>‹#›</a:t>
            </a:fld>
            <a:endParaRPr lang="en-US"/>
          </a:p>
        </p:txBody>
      </p:sp>
    </p:spTree>
    <p:extLst>
      <p:ext uri="{BB962C8B-B14F-4D97-AF65-F5344CB8AC3E}">
        <p14:creationId xmlns:p14="http://schemas.microsoft.com/office/powerpoint/2010/main" val="36625718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3A2D0-2BDA-5013-799D-8928298732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B4E23E-F029-BEA4-4AC4-3AB7A44244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9BBB2F3-825A-117E-F18C-A24E730600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EBFF8B-BD39-69EF-141D-98AFD6A2491F}"/>
              </a:ext>
            </a:extLst>
          </p:cNvPr>
          <p:cNvSpPr>
            <a:spLocks noGrp="1"/>
          </p:cNvSpPr>
          <p:nvPr>
            <p:ph type="dt" sz="half" idx="10"/>
          </p:nvPr>
        </p:nvSpPr>
        <p:spPr/>
        <p:txBody>
          <a:bodyPr/>
          <a:lstStyle/>
          <a:p>
            <a:fld id="{8175F5C0-4DF6-4FB4-9FE6-6DE1937961DF}" type="datetimeFigureOut">
              <a:rPr lang="en-US" smtClean="0"/>
              <a:t>11/18/2023</a:t>
            </a:fld>
            <a:endParaRPr lang="en-US"/>
          </a:p>
        </p:txBody>
      </p:sp>
      <p:sp>
        <p:nvSpPr>
          <p:cNvPr id="6" name="Footer Placeholder 5">
            <a:extLst>
              <a:ext uri="{FF2B5EF4-FFF2-40B4-BE49-F238E27FC236}">
                <a16:creationId xmlns:a16="http://schemas.microsoft.com/office/drawing/2014/main" id="{F14FF6C4-3CEF-E0E2-62AC-0C0967AF21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C52309-F089-BCE2-61F5-CD9B2BD8217E}"/>
              </a:ext>
            </a:extLst>
          </p:cNvPr>
          <p:cNvSpPr>
            <a:spLocks noGrp="1"/>
          </p:cNvSpPr>
          <p:nvPr>
            <p:ph type="sldNum" sz="quarter" idx="12"/>
          </p:nvPr>
        </p:nvSpPr>
        <p:spPr/>
        <p:txBody>
          <a:bodyPr/>
          <a:lstStyle/>
          <a:p>
            <a:fld id="{C9721030-D70D-49E6-9C75-9E3A7ECCB5E9}" type="slidenum">
              <a:rPr lang="en-US" smtClean="0"/>
              <a:t>‹#›</a:t>
            </a:fld>
            <a:endParaRPr lang="en-US"/>
          </a:p>
        </p:txBody>
      </p:sp>
    </p:spTree>
    <p:extLst>
      <p:ext uri="{BB962C8B-B14F-4D97-AF65-F5344CB8AC3E}">
        <p14:creationId xmlns:p14="http://schemas.microsoft.com/office/powerpoint/2010/main" val="873254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1BD84F-2482-E62B-3291-1F3917707D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433908-FFB9-C18F-D7B8-209F99C5F9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E881D7-971E-5A0C-AB80-C5A30B917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75F5C0-4DF6-4FB4-9FE6-6DE1937961DF}" type="datetimeFigureOut">
              <a:rPr lang="en-US" smtClean="0"/>
              <a:t>11/18/2023</a:t>
            </a:fld>
            <a:endParaRPr lang="en-US"/>
          </a:p>
        </p:txBody>
      </p:sp>
      <p:sp>
        <p:nvSpPr>
          <p:cNvPr id="5" name="Footer Placeholder 4">
            <a:extLst>
              <a:ext uri="{FF2B5EF4-FFF2-40B4-BE49-F238E27FC236}">
                <a16:creationId xmlns:a16="http://schemas.microsoft.com/office/drawing/2014/main" id="{70E14607-8552-E9F3-AA83-22EE75DA5E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59F5936-DB43-EF0C-ED53-4AE7534A7C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721030-D70D-49E6-9C75-9E3A7ECCB5E9}" type="slidenum">
              <a:rPr lang="en-US" smtClean="0"/>
              <a:t>‹#›</a:t>
            </a:fld>
            <a:endParaRPr lang="en-US"/>
          </a:p>
        </p:txBody>
      </p:sp>
    </p:spTree>
    <p:extLst>
      <p:ext uri="{BB962C8B-B14F-4D97-AF65-F5344CB8AC3E}">
        <p14:creationId xmlns:p14="http://schemas.microsoft.com/office/powerpoint/2010/main" val="1580630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098FE6D-7262-4839-92B0-81ABB08819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40693D0-8150-ED8D-6CDC-EF5E4FE55BE1}"/>
              </a:ext>
            </a:extLst>
          </p:cNvPr>
          <p:cNvPicPr>
            <a:picLocks noChangeAspect="1"/>
          </p:cNvPicPr>
          <p:nvPr/>
        </p:nvPicPr>
        <p:blipFill rotWithShape="1">
          <a:blip r:embed="rId2"/>
          <a:srcRect t="3823" b="2035"/>
          <a:stretch/>
        </p:blipFill>
        <p:spPr>
          <a:xfrm>
            <a:off x="20" y="10"/>
            <a:ext cx="12191979" cy="6857988"/>
          </a:xfrm>
          <a:prstGeom prst="rect">
            <a:avLst/>
          </a:prstGeom>
          <a:effectLst>
            <a:outerShdw blurRad="596900" dist="330200" dir="8820000" sx="87000" sy="87000" algn="ctr" rotWithShape="0">
              <a:srgbClr val="000000">
                <a:alpha val="29000"/>
              </a:srgbClr>
            </a:outerShdw>
          </a:effectLst>
        </p:spPr>
      </p:pic>
      <p:sp>
        <p:nvSpPr>
          <p:cNvPr id="11" name="Rectangle 10">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143500"/>
            <a:ext cx="12192000" cy="1714498"/>
          </a:xfrm>
          <a:prstGeom prst="rect">
            <a:avLst/>
          </a:prstGeom>
          <a:solidFill>
            <a:schemeClr val="bg1">
              <a:alpha val="70000"/>
            </a:schemeClr>
          </a:solidFill>
          <a:ln>
            <a:noFill/>
          </a:ln>
          <a:effectLst>
            <a:outerShdw blurRad="254000" dist="1270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44E476-405A-B74A-BCDF-47B64F508B65}"/>
              </a:ext>
            </a:extLst>
          </p:cNvPr>
          <p:cNvSpPr>
            <a:spLocks noGrp="1"/>
          </p:cNvSpPr>
          <p:nvPr>
            <p:ph type="ctrTitle"/>
          </p:nvPr>
        </p:nvSpPr>
        <p:spPr>
          <a:xfrm>
            <a:off x="326572" y="1209004"/>
            <a:ext cx="10972800" cy="2812490"/>
          </a:xfrm>
        </p:spPr>
        <p:txBody>
          <a:bodyPr anchor="ctr">
            <a:noAutofit/>
          </a:bodyPr>
          <a:lstStyle/>
          <a:p>
            <a:r>
              <a:rPr lang="en-US" sz="5400" b="1" spc="80" dirty="0">
                <a:latin typeface="Century Gothic"/>
                <a:cs typeface="Century Gothic"/>
              </a:rPr>
              <a:t>Usability</a:t>
            </a:r>
            <a:r>
              <a:rPr lang="en-US" sz="5400" b="1" spc="-105" dirty="0">
                <a:latin typeface="Century Gothic"/>
                <a:cs typeface="Century Gothic"/>
              </a:rPr>
              <a:t> </a:t>
            </a:r>
            <a:r>
              <a:rPr lang="en-US" sz="5400" b="1" spc="175" dirty="0">
                <a:latin typeface="Century Gothic"/>
                <a:cs typeface="Century Gothic"/>
              </a:rPr>
              <a:t>issues </a:t>
            </a:r>
            <a:r>
              <a:rPr lang="en-US" sz="5400" b="1" dirty="0">
                <a:latin typeface="Century Gothic"/>
                <a:cs typeface="Century Gothic"/>
              </a:rPr>
              <a:t>in</a:t>
            </a:r>
            <a:r>
              <a:rPr lang="en-US" sz="5400" b="1" spc="-100" dirty="0">
                <a:latin typeface="Century Gothic"/>
                <a:cs typeface="Century Gothic"/>
              </a:rPr>
              <a:t> </a:t>
            </a:r>
            <a:r>
              <a:rPr lang="en-US" sz="5400" b="1" spc="40" dirty="0">
                <a:latin typeface="Century Gothic"/>
                <a:cs typeface="Century Gothic"/>
              </a:rPr>
              <a:t>Samsung </a:t>
            </a:r>
            <a:r>
              <a:rPr lang="en-US" sz="5400" b="1" spc="-70" dirty="0">
                <a:latin typeface="Century Gothic"/>
                <a:cs typeface="Century Gothic"/>
              </a:rPr>
              <a:t>Microwave</a:t>
            </a:r>
            <a:r>
              <a:rPr lang="en-US" sz="5400" b="1" spc="-220" dirty="0">
                <a:latin typeface="Century Gothic"/>
                <a:cs typeface="Century Gothic"/>
              </a:rPr>
              <a:t> </a:t>
            </a:r>
            <a:r>
              <a:rPr lang="en-US" sz="5400" b="1" spc="-45" dirty="0">
                <a:latin typeface="Century Gothic"/>
                <a:cs typeface="Century Gothic"/>
              </a:rPr>
              <a:t>oven</a:t>
            </a:r>
            <a:br>
              <a:rPr lang="en-US" sz="5400" dirty="0">
                <a:latin typeface="Century Gothic"/>
                <a:cs typeface="Century Gothic"/>
              </a:rPr>
            </a:br>
            <a:endParaRPr lang="en-US" sz="5400" dirty="0"/>
          </a:p>
        </p:txBody>
      </p:sp>
      <p:sp>
        <p:nvSpPr>
          <p:cNvPr id="3" name="Subtitle 2">
            <a:extLst>
              <a:ext uri="{FF2B5EF4-FFF2-40B4-BE49-F238E27FC236}">
                <a16:creationId xmlns:a16="http://schemas.microsoft.com/office/drawing/2014/main" id="{B48D52B0-2321-B160-C330-9880589B23FD}"/>
              </a:ext>
            </a:extLst>
          </p:cNvPr>
          <p:cNvSpPr>
            <a:spLocks noGrp="1"/>
          </p:cNvSpPr>
          <p:nvPr>
            <p:ph type="subTitle" idx="1"/>
          </p:nvPr>
        </p:nvSpPr>
        <p:spPr>
          <a:xfrm>
            <a:off x="1476291" y="5717888"/>
            <a:ext cx="9239416" cy="1010993"/>
          </a:xfrm>
        </p:spPr>
        <p:txBody>
          <a:bodyPr anchor="ctr">
            <a:noAutofit/>
          </a:bodyPr>
          <a:lstStyle/>
          <a:p>
            <a:r>
              <a:rPr lang="en-US" sz="1400" dirty="0"/>
              <a:t>TANJIL HASAN SAKIB</a:t>
            </a:r>
          </a:p>
          <a:p>
            <a:r>
              <a:rPr lang="en-US" sz="1400" dirty="0"/>
              <a:t>20-43633-2</a:t>
            </a:r>
          </a:p>
          <a:p>
            <a:r>
              <a:rPr lang="en-US" sz="1400" dirty="0"/>
              <a:t>BSc in CSE</a:t>
            </a:r>
          </a:p>
          <a:p>
            <a:r>
              <a:rPr lang="en-US" sz="1400" dirty="0"/>
              <a:t>American International University-Bangladesh</a:t>
            </a:r>
          </a:p>
          <a:p>
            <a:endParaRPr lang="en-US" sz="1400" dirty="0"/>
          </a:p>
        </p:txBody>
      </p:sp>
    </p:spTree>
    <p:extLst>
      <p:ext uri="{BB962C8B-B14F-4D97-AF65-F5344CB8AC3E}">
        <p14:creationId xmlns:p14="http://schemas.microsoft.com/office/powerpoint/2010/main" val="821355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bject 7">
            <a:extLst>
              <a:ext uri="{FF2B5EF4-FFF2-40B4-BE49-F238E27FC236}">
                <a16:creationId xmlns:a16="http://schemas.microsoft.com/office/drawing/2014/main" id="{036213BC-EC27-5964-0D4B-C6C81C091816}"/>
              </a:ext>
            </a:extLst>
          </p:cNvPr>
          <p:cNvSpPr txBox="1"/>
          <p:nvPr/>
        </p:nvSpPr>
        <p:spPr>
          <a:xfrm>
            <a:off x="330172" y="2032692"/>
            <a:ext cx="5765828" cy="3511943"/>
          </a:xfrm>
          <a:prstGeom prst="rect">
            <a:avLst/>
          </a:prstGeom>
        </p:spPr>
        <p:txBody>
          <a:bodyPr vert="horz" lIns="91440" tIns="45720" rIns="91440" bIns="45720" rtlCol="0" anchor="ctr">
            <a:normAutofit lnSpcReduction="10000"/>
          </a:bodyPr>
          <a:lstStyle/>
          <a:p>
            <a:pPr indent="-228600">
              <a:lnSpc>
                <a:spcPct val="90000"/>
              </a:lnSpc>
              <a:spcBef>
                <a:spcPts val="50"/>
              </a:spcBef>
              <a:buFont typeface="Arial" panose="020B0604020202020204" pitchFamily="34" charset="0"/>
              <a:buChar char="•"/>
            </a:pPr>
            <a:endParaRPr lang="en-US" dirty="0"/>
          </a:p>
          <a:p>
            <a:pPr marL="294005" marR="1287145" algn="ctr">
              <a:lnSpc>
                <a:spcPct val="90000"/>
              </a:lnSpc>
            </a:pPr>
            <a:r>
              <a:rPr lang="en-US" sz="4800" b="1" spc="105" dirty="0"/>
              <a:t>System</a:t>
            </a:r>
            <a:r>
              <a:rPr lang="en-US" sz="4800" b="1" spc="-60" dirty="0"/>
              <a:t> </a:t>
            </a:r>
            <a:r>
              <a:rPr lang="en-US" sz="4800" b="1" spc="-105" dirty="0"/>
              <a:t>Image </a:t>
            </a:r>
            <a:r>
              <a:rPr lang="en-US" sz="4800" b="1" spc="80" dirty="0"/>
              <a:t>Issue</a:t>
            </a:r>
          </a:p>
          <a:p>
            <a:pPr marL="294005" marR="1287145">
              <a:lnSpc>
                <a:spcPct val="90000"/>
              </a:lnSpc>
            </a:pPr>
            <a:endParaRPr lang="en-US" b="1" spc="80" dirty="0">
              <a:latin typeface="Century Gothic" panose="020B0502020202020204" pitchFamily="34" charset="0"/>
            </a:endParaRPr>
          </a:p>
          <a:p>
            <a:pPr marL="294005" marR="1287145" algn="just">
              <a:lnSpc>
                <a:spcPct val="90000"/>
              </a:lnSpc>
            </a:pPr>
            <a:r>
              <a:rPr lang="en-US" dirty="0">
                <a:latin typeface="Century Gothic" panose="020B0502020202020204" pitchFamily="34" charset="0"/>
              </a:rPr>
              <a:t>Here to see the submenu the user has to open the oven first as the submenu is within the oven. Also, the submenu is too small to notice and in the main menu, it is not indicated that the submenu is inside the oven</a:t>
            </a:r>
          </a:p>
        </p:txBody>
      </p:sp>
      <p:sp>
        <p:nvSpPr>
          <p:cNvPr id="28" name="Rectangle 27">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object 8">
            <a:extLst>
              <a:ext uri="{FF2B5EF4-FFF2-40B4-BE49-F238E27FC236}">
                <a16:creationId xmlns:a16="http://schemas.microsoft.com/office/drawing/2014/main" id="{0EE91C87-C9FB-14F0-9CF9-68292A44FEE8}"/>
              </a:ext>
            </a:extLst>
          </p:cNvPr>
          <p:cNvGrpSpPr/>
          <p:nvPr/>
        </p:nvGrpSpPr>
        <p:grpSpPr>
          <a:xfrm>
            <a:off x="5987738" y="1401166"/>
            <a:ext cx="5628018" cy="3822798"/>
            <a:chOff x="4719828" y="1288796"/>
            <a:chExt cx="7472172" cy="5075428"/>
          </a:xfrm>
        </p:grpSpPr>
        <p:pic>
          <p:nvPicPr>
            <p:cNvPr id="5" name="object 9">
              <a:extLst>
                <a:ext uri="{FF2B5EF4-FFF2-40B4-BE49-F238E27FC236}">
                  <a16:creationId xmlns:a16="http://schemas.microsoft.com/office/drawing/2014/main" id="{0240FF6D-5AE7-3DBA-EC9C-67447895CB51}"/>
                </a:ext>
              </a:extLst>
            </p:cNvPr>
            <p:cNvPicPr/>
            <p:nvPr/>
          </p:nvPicPr>
          <p:blipFill>
            <a:blip r:embed="rId2" cstate="print"/>
            <a:stretch>
              <a:fillRect/>
            </a:stretch>
          </p:blipFill>
          <p:spPr>
            <a:xfrm>
              <a:off x="4719828" y="1591056"/>
              <a:ext cx="7472172" cy="4773168"/>
            </a:xfrm>
            <a:prstGeom prst="rect">
              <a:avLst/>
            </a:prstGeom>
          </p:spPr>
        </p:pic>
        <p:sp>
          <p:nvSpPr>
            <p:cNvPr id="6" name="object 10">
              <a:extLst>
                <a:ext uri="{FF2B5EF4-FFF2-40B4-BE49-F238E27FC236}">
                  <a16:creationId xmlns:a16="http://schemas.microsoft.com/office/drawing/2014/main" id="{9307D70B-BF23-4CAA-406F-C0A48AEB68EF}"/>
                </a:ext>
              </a:extLst>
            </p:cNvPr>
            <p:cNvSpPr/>
            <p:nvPr/>
          </p:nvSpPr>
          <p:spPr>
            <a:xfrm>
              <a:off x="6542532" y="2046732"/>
              <a:ext cx="2429510" cy="523240"/>
            </a:xfrm>
            <a:custGeom>
              <a:avLst/>
              <a:gdLst/>
              <a:ahLst/>
              <a:cxnLst/>
              <a:rect l="l" t="t" r="r" b="b"/>
              <a:pathLst>
                <a:path w="2429509" h="523239">
                  <a:moveTo>
                    <a:pt x="0" y="522732"/>
                  </a:moveTo>
                  <a:lnTo>
                    <a:pt x="2429255" y="522732"/>
                  </a:lnTo>
                  <a:lnTo>
                    <a:pt x="2429255" y="0"/>
                  </a:lnTo>
                  <a:lnTo>
                    <a:pt x="0" y="0"/>
                  </a:lnTo>
                  <a:lnTo>
                    <a:pt x="0" y="522732"/>
                  </a:lnTo>
                  <a:close/>
                </a:path>
              </a:pathLst>
            </a:custGeom>
            <a:ln w="76200">
              <a:solidFill>
                <a:srgbClr val="FF0000"/>
              </a:solidFill>
            </a:ln>
          </p:spPr>
          <p:txBody>
            <a:bodyPr wrap="square" lIns="0" tIns="0" rIns="0" bIns="0" rtlCol="0"/>
            <a:lstStyle/>
            <a:p>
              <a:endParaRPr/>
            </a:p>
          </p:txBody>
        </p:sp>
        <p:sp>
          <p:nvSpPr>
            <p:cNvPr id="7" name="object 11">
              <a:extLst>
                <a:ext uri="{FF2B5EF4-FFF2-40B4-BE49-F238E27FC236}">
                  <a16:creationId xmlns:a16="http://schemas.microsoft.com/office/drawing/2014/main" id="{0D37C1D8-E697-AE4C-CBA6-EFF7345E8107}"/>
                </a:ext>
              </a:extLst>
            </p:cNvPr>
            <p:cNvSpPr/>
            <p:nvPr/>
          </p:nvSpPr>
          <p:spPr>
            <a:xfrm>
              <a:off x="6611239" y="1288796"/>
              <a:ext cx="574675" cy="742950"/>
            </a:xfrm>
            <a:custGeom>
              <a:avLst/>
              <a:gdLst/>
              <a:ahLst/>
              <a:cxnLst/>
              <a:rect l="l" t="t" r="r" b="b"/>
              <a:pathLst>
                <a:path w="574675" h="742950">
                  <a:moveTo>
                    <a:pt x="447854" y="623774"/>
                  </a:moveTo>
                  <a:lnTo>
                    <a:pt x="402335" y="658367"/>
                  </a:lnTo>
                  <a:lnTo>
                    <a:pt x="574293" y="742950"/>
                  </a:lnTo>
                  <a:lnTo>
                    <a:pt x="556135" y="646429"/>
                  </a:lnTo>
                  <a:lnTo>
                    <a:pt x="465074" y="646429"/>
                  </a:lnTo>
                  <a:lnTo>
                    <a:pt x="447854" y="623774"/>
                  </a:lnTo>
                  <a:close/>
                </a:path>
                <a:path w="574675" h="742950">
                  <a:moveTo>
                    <a:pt x="493315" y="589223"/>
                  </a:moveTo>
                  <a:lnTo>
                    <a:pt x="447854" y="623774"/>
                  </a:lnTo>
                  <a:lnTo>
                    <a:pt x="465074" y="646429"/>
                  </a:lnTo>
                  <a:lnTo>
                    <a:pt x="510539" y="611886"/>
                  </a:lnTo>
                  <a:lnTo>
                    <a:pt x="493315" y="589223"/>
                  </a:lnTo>
                  <a:close/>
                </a:path>
                <a:path w="574675" h="742950">
                  <a:moveTo>
                    <a:pt x="538860" y="554608"/>
                  </a:moveTo>
                  <a:lnTo>
                    <a:pt x="493315" y="589223"/>
                  </a:lnTo>
                  <a:lnTo>
                    <a:pt x="510539" y="611886"/>
                  </a:lnTo>
                  <a:lnTo>
                    <a:pt x="465074" y="646429"/>
                  </a:lnTo>
                  <a:lnTo>
                    <a:pt x="556135" y="646429"/>
                  </a:lnTo>
                  <a:lnTo>
                    <a:pt x="538860" y="554608"/>
                  </a:lnTo>
                  <a:close/>
                </a:path>
                <a:path w="574675" h="742950">
                  <a:moveTo>
                    <a:pt x="45465" y="0"/>
                  </a:moveTo>
                  <a:lnTo>
                    <a:pt x="0" y="34543"/>
                  </a:lnTo>
                  <a:lnTo>
                    <a:pt x="447854" y="623774"/>
                  </a:lnTo>
                  <a:lnTo>
                    <a:pt x="493315" y="589223"/>
                  </a:lnTo>
                  <a:lnTo>
                    <a:pt x="45465" y="0"/>
                  </a:lnTo>
                  <a:close/>
                </a:path>
              </a:pathLst>
            </a:custGeom>
            <a:solidFill>
              <a:srgbClr val="FF0000"/>
            </a:solidFill>
          </p:spPr>
          <p:txBody>
            <a:bodyPr wrap="square" lIns="0" tIns="0" rIns="0" bIns="0" rtlCol="0"/>
            <a:lstStyle/>
            <a:p>
              <a:endParaRPr/>
            </a:p>
          </p:txBody>
        </p:sp>
      </p:grpSp>
    </p:spTree>
    <p:extLst>
      <p:ext uri="{BB962C8B-B14F-4D97-AF65-F5344CB8AC3E}">
        <p14:creationId xmlns:p14="http://schemas.microsoft.com/office/powerpoint/2010/main" val="35816866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bject 5">
            <a:extLst>
              <a:ext uri="{FF2B5EF4-FFF2-40B4-BE49-F238E27FC236}">
                <a16:creationId xmlns:a16="http://schemas.microsoft.com/office/drawing/2014/main" id="{F6F5E3A3-2241-1BD0-BEA5-2B1E17649147}"/>
              </a:ext>
            </a:extLst>
          </p:cNvPr>
          <p:cNvSpPr txBox="1">
            <a:spLocks/>
          </p:cNvSpPr>
          <p:nvPr/>
        </p:nvSpPr>
        <p:spPr>
          <a:xfrm>
            <a:off x="793662" y="386930"/>
            <a:ext cx="10066122" cy="1298448"/>
          </a:xfrm>
          <a:prstGeom prst="rect">
            <a:avLst/>
          </a:prstGeom>
        </p:spPr>
        <p:txBody>
          <a:bodyPr vert="horz" lIns="91440" tIns="45720" rIns="91440" bIns="45720" rtlCol="0" anchor="b">
            <a:normAutofit lnSpcReduction="10000"/>
          </a:bodyPr>
          <a:lstStyle>
            <a:lvl1pPr>
              <a:defRPr sz="4000" b="1" i="0">
                <a:solidFill>
                  <a:schemeClr val="tx1"/>
                </a:solidFill>
                <a:latin typeface="Century Gothic"/>
                <a:ea typeface="+mj-ea"/>
                <a:cs typeface="Century Gothic"/>
              </a:defRPr>
            </a:lvl1pPr>
          </a:lstStyle>
          <a:p>
            <a:pPr marL="0" marR="0" lvl="0" indent="0" fontAlgn="auto">
              <a:lnSpc>
                <a:spcPct val="90000"/>
              </a:lnSpc>
              <a:spcBef>
                <a:spcPct val="0"/>
              </a:spcBef>
              <a:spcAft>
                <a:spcPts val="600"/>
              </a:spcAft>
              <a:buClrTx/>
              <a:buSzTx/>
              <a:tabLst/>
              <a:defRPr/>
            </a:pPr>
            <a:endParaRPr kumimoji="0" lang="en-US" sz="4100" b="1" i="0" u="none" strike="noStrike" kern="1200" cap="none" spc="0" normalizeH="0" baseline="0" noProof="0" dirty="0">
              <a:ln>
                <a:noFill/>
              </a:ln>
              <a:solidFill>
                <a:schemeClr val="tx1"/>
              </a:solidFill>
              <a:effectLst/>
              <a:uLnTx/>
              <a:uFillTx/>
              <a:latin typeface="+mj-lt"/>
              <a:ea typeface="+mj-ea"/>
              <a:cs typeface="+mj-cs"/>
            </a:endParaRPr>
          </a:p>
          <a:p>
            <a:pPr marL="648970" marR="0" lvl="0" indent="0" fontAlgn="auto">
              <a:lnSpc>
                <a:spcPct val="90000"/>
              </a:lnSpc>
              <a:spcBef>
                <a:spcPct val="0"/>
              </a:spcBef>
              <a:spcAft>
                <a:spcPts val="600"/>
              </a:spcAft>
              <a:buClrTx/>
              <a:buSzTx/>
              <a:tabLst/>
              <a:defRPr/>
            </a:pPr>
            <a:r>
              <a:rPr kumimoji="0" lang="en-US" sz="4800" b="1" i="0" u="none" strike="noStrike" kern="1200" cap="none" spc="75" normalizeH="0" baseline="0" noProof="0" dirty="0">
                <a:ln>
                  <a:noFill/>
                </a:ln>
                <a:solidFill>
                  <a:schemeClr val="tx1"/>
                </a:solidFill>
                <a:effectLst/>
                <a:uLnTx/>
                <a:uFillTx/>
                <a:latin typeface="+mj-lt"/>
                <a:ea typeface="+mj-ea"/>
                <a:cs typeface="+mj-cs"/>
              </a:rPr>
              <a:t>Gulf</a:t>
            </a:r>
            <a:r>
              <a:rPr kumimoji="0" lang="en-US" sz="4800" b="1" i="0" u="none" strike="noStrike" kern="1200" cap="none" spc="-105" normalizeH="0" baseline="0" noProof="0" dirty="0">
                <a:ln>
                  <a:noFill/>
                </a:ln>
                <a:solidFill>
                  <a:schemeClr val="tx1"/>
                </a:solidFill>
                <a:effectLst/>
                <a:uLnTx/>
                <a:uFillTx/>
                <a:latin typeface="+mj-lt"/>
                <a:ea typeface="+mj-ea"/>
                <a:cs typeface="+mj-cs"/>
              </a:rPr>
              <a:t> </a:t>
            </a:r>
            <a:r>
              <a:rPr kumimoji="0" lang="en-US" sz="4800" b="1" i="0" u="none" strike="noStrike" kern="1200" cap="none" spc="165" normalizeH="0" baseline="0" noProof="0" dirty="0">
                <a:ln>
                  <a:noFill/>
                </a:ln>
                <a:solidFill>
                  <a:schemeClr val="tx1"/>
                </a:solidFill>
                <a:effectLst/>
                <a:uLnTx/>
                <a:uFillTx/>
                <a:latin typeface="+mj-lt"/>
                <a:ea typeface="+mj-ea"/>
                <a:cs typeface="+mj-cs"/>
              </a:rPr>
              <a:t>of</a:t>
            </a:r>
            <a:r>
              <a:rPr kumimoji="0" lang="en-US" sz="4800" b="1" i="0" u="none" strike="noStrike" kern="1200" cap="none" spc="-100" normalizeH="0" baseline="0" noProof="0" dirty="0">
                <a:ln>
                  <a:noFill/>
                </a:ln>
                <a:solidFill>
                  <a:schemeClr val="tx1"/>
                </a:solidFill>
                <a:effectLst/>
                <a:uLnTx/>
                <a:uFillTx/>
                <a:latin typeface="+mj-lt"/>
                <a:ea typeface="+mj-ea"/>
                <a:cs typeface="+mj-cs"/>
              </a:rPr>
              <a:t> </a:t>
            </a:r>
            <a:r>
              <a:rPr kumimoji="0" lang="en-US" sz="4800" b="1" i="0" u="none" strike="noStrike" kern="1200" cap="none" spc="0" normalizeH="0" baseline="0" noProof="0" dirty="0">
                <a:ln>
                  <a:noFill/>
                </a:ln>
                <a:solidFill>
                  <a:schemeClr val="tx1"/>
                </a:solidFill>
                <a:effectLst/>
                <a:uLnTx/>
                <a:uFillTx/>
                <a:latin typeface="+mj-lt"/>
                <a:ea typeface="+mj-ea"/>
                <a:cs typeface="+mj-cs"/>
              </a:rPr>
              <a:t>Evaluation</a:t>
            </a:r>
            <a:r>
              <a:rPr kumimoji="0" lang="en-US" sz="4800" b="1" i="0" u="none" strike="noStrike" kern="1200" cap="none" spc="-60" normalizeH="0" baseline="0" noProof="0" dirty="0">
                <a:ln>
                  <a:noFill/>
                </a:ln>
                <a:solidFill>
                  <a:schemeClr val="tx1"/>
                </a:solidFill>
                <a:effectLst/>
                <a:uLnTx/>
                <a:uFillTx/>
                <a:latin typeface="+mj-lt"/>
                <a:ea typeface="+mj-ea"/>
                <a:cs typeface="+mj-cs"/>
              </a:rPr>
              <a:t> </a:t>
            </a:r>
            <a:r>
              <a:rPr kumimoji="0" lang="en-US" sz="4800" b="1" i="0" u="none" strike="noStrike" kern="1200" cap="none" spc="-185" normalizeH="0" baseline="0" noProof="0" dirty="0">
                <a:ln>
                  <a:noFill/>
                </a:ln>
                <a:solidFill>
                  <a:schemeClr val="tx1"/>
                </a:solidFill>
                <a:effectLst/>
                <a:uLnTx/>
                <a:uFillTx/>
                <a:latin typeface="+mj-lt"/>
                <a:ea typeface="+mj-ea"/>
                <a:cs typeface="+mj-cs"/>
              </a:rPr>
              <a:t>and</a:t>
            </a:r>
            <a:r>
              <a:rPr kumimoji="0" lang="en-US" sz="4800" b="1" i="0" u="none" strike="noStrike" kern="1200" cap="none" spc="-105" normalizeH="0" baseline="0" noProof="0" dirty="0">
                <a:ln>
                  <a:noFill/>
                </a:ln>
                <a:solidFill>
                  <a:schemeClr val="tx1"/>
                </a:solidFill>
                <a:effectLst/>
                <a:uLnTx/>
                <a:uFillTx/>
                <a:latin typeface="+mj-lt"/>
                <a:ea typeface="+mj-ea"/>
                <a:cs typeface="+mj-cs"/>
              </a:rPr>
              <a:t> </a:t>
            </a:r>
            <a:r>
              <a:rPr kumimoji="0" lang="en-US" sz="4800" b="1" i="0" u="none" strike="noStrike" kern="1200" cap="none" spc="45" normalizeH="0" baseline="0" noProof="0" dirty="0">
                <a:ln>
                  <a:noFill/>
                </a:ln>
                <a:solidFill>
                  <a:schemeClr val="tx1"/>
                </a:solidFill>
                <a:effectLst/>
                <a:uLnTx/>
                <a:uFillTx/>
                <a:latin typeface="+mj-lt"/>
                <a:ea typeface="+mj-ea"/>
                <a:cs typeface="+mj-cs"/>
              </a:rPr>
              <a:t>Execution</a:t>
            </a:r>
          </a:p>
        </p:txBody>
      </p:sp>
      <p:sp>
        <p:nvSpPr>
          <p:cNvPr id="29" name="Rectangle 28">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bject 8">
            <a:extLst>
              <a:ext uri="{FF2B5EF4-FFF2-40B4-BE49-F238E27FC236}">
                <a16:creationId xmlns:a16="http://schemas.microsoft.com/office/drawing/2014/main" id="{639B6F5E-6EA7-D1D8-B187-930D9A8ED361}"/>
              </a:ext>
            </a:extLst>
          </p:cNvPr>
          <p:cNvSpPr txBox="1"/>
          <p:nvPr/>
        </p:nvSpPr>
        <p:spPr>
          <a:xfrm>
            <a:off x="793661" y="2599509"/>
            <a:ext cx="4530898" cy="3639450"/>
          </a:xfrm>
          <a:prstGeom prst="rect">
            <a:avLst/>
          </a:prstGeom>
        </p:spPr>
        <p:txBody>
          <a:bodyPr vert="horz" lIns="91440" tIns="45720" rIns="91440" bIns="45720" rtlCol="0" anchor="ctr">
            <a:normAutofit/>
          </a:bodyPr>
          <a:lstStyle/>
          <a:p>
            <a:pPr marL="240665" marR="48260" indent="-228600">
              <a:lnSpc>
                <a:spcPct val="90000"/>
              </a:lnSpc>
              <a:spcBef>
                <a:spcPts val="100"/>
              </a:spcBef>
              <a:buFont typeface="Arial" panose="020B0604020202020204" pitchFamily="34" charset="0"/>
              <a:buChar char="•"/>
              <a:tabLst>
                <a:tab pos="240665" algn="l"/>
                <a:tab pos="241300" algn="l"/>
              </a:tabLst>
            </a:pPr>
            <a:r>
              <a:rPr lang="en-US" sz="2000" b="1" dirty="0"/>
              <a:t>Gulf of evaluation: </a:t>
            </a:r>
            <a:r>
              <a:rPr lang="en-US" sz="2000" dirty="0">
                <a:latin typeface="Century Gothic" panose="020B0502020202020204" pitchFamily="34" charset="0"/>
              </a:rPr>
              <a:t>How well does the system produce a visible state that can be directly experienced and that is interpretable in terms of the intentions and expectations of the user.</a:t>
            </a:r>
          </a:p>
          <a:p>
            <a:pPr marL="240665" marR="48260" indent="-228600">
              <a:lnSpc>
                <a:spcPct val="90000"/>
              </a:lnSpc>
              <a:spcBef>
                <a:spcPts val="100"/>
              </a:spcBef>
              <a:buFont typeface="Arial" panose="020B0604020202020204" pitchFamily="34" charset="0"/>
              <a:buChar char="•"/>
              <a:tabLst>
                <a:tab pos="240665" algn="l"/>
                <a:tab pos="241300" algn="l"/>
              </a:tabLst>
            </a:pPr>
            <a:r>
              <a:rPr lang="en-US" sz="2000" b="1" dirty="0"/>
              <a:t>Gulf of execution: </a:t>
            </a:r>
            <a:r>
              <a:rPr lang="en-US" sz="2000" dirty="0">
                <a:latin typeface="Century Gothic" panose="020B0502020202020204" pitchFamily="34" charset="0"/>
              </a:rPr>
              <a:t>How well does the system allow someone to accomplish their desired tasks directly</a:t>
            </a:r>
          </a:p>
        </p:txBody>
      </p:sp>
      <p:pic>
        <p:nvPicPr>
          <p:cNvPr id="6" name="object 7">
            <a:extLst>
              <a:ext uri="{FF2B5EF4-FFF2-40B4-BE49-F238E27FC236}">
                <a16:creationId xmlns:a16="http://schemas.microsoft.com/office/drawing/2014/main" id="{426394E1-C7C9-C55C-7574-2A61CD4D1B90}"/>
              </a:ext>
            </a:extLst>
          </p:cNvPr>
          <p:cNvPicPr/>
          <p:nvPr/>
        </p:nvPicPr>
        <p:blipFill>
          <a:blip r:embed="rId2" cstate="print"/>
          <a:stretch>
            <a:fillRect/>
          </a:stretch>
        </p:blipFill>
        <p:spPr>
          <a:xfrm>
            <a:off x="5911532" y="2879959"/>
            <a:ext cx="5150277" cy="2922836"/>
          </a:xfrm>
          <a:prstGeom prst="rect">
            <a:avLst/>
          </a:prstGeom>
        </p:spPr>
      </p:pic>
      <p:sp>
        <p:nvSpPr>
          <p:cNvPr id="18" name="Rectangle 17">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24861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5" name="object 7">
            <a:extLst>
              <a:ext uri="{FF2B5EF4-FFF2-40B4-BE49-F238E27FC236}">
                <a16:creationId xmlns:a16="http://schemas.microsoft.com/office/drawing/2014/main" id="{18159E7F-DB2B-2316-9DB1-9C3D0847D905}"/>
              </a:ext>
            </a:extLst>
          </p:cNvPr>
          <p:cNvSpPr txBox="1">
            <a:spLocks/>
          </p:cNvSpPr>
          <p:nvPr/>
        </p:nvSpPr>
        <p:spPr>
          <a:xfrm>
            <a:off x="537818" y="-409380"/>
            <a:ext cx="6155724" cy="1962693"/>
          </a:xfrm>
          <a:prstGeom prst="rect">
            <a:avLst/>
          </a:prstGeom>
        </p:spPr>
        <p:txBody>
          <a:bodyPr vert="horz" lIns="91440" tIns="45720" rIns="91440" bIns="45720" rtlCol="0" anchor="b">
            <a:noAutofit/>
          </a:bodyPr>
          <a:lstStyle>
            <a:lvl1pPr>
              <a:defRPr sz="4000" b="1" i="0">
                <a:solidFill>
                  <a:schemeClr val="tx1"/>
                </a:solidFill>
                <a:latin typeface="Century Gothic"/>
                <a:ea typeface="+mj-ea"/>
                <a:cs typeface="Century Gothic"/>
              </a:defRPr>
            </a:lvl1pPr>
          </a:lstStyle>
          <a:p>
            <a:pPr marL="12700" marR="5080" lvl="0" indent="0" fontAlgn="auto">
              <a:lnSpc>
                <a:spcPct val="90000"/>
              </a:lnSpc>
              <a:spcBef>
                <a:spcPct val="0"/>
              </a:spcBef>
              <a:spcAft>
                <a:spcPts val="600"/>
              </a:spcAft>
              <a:buClrTx/>
              <a:buSzTx/>
              <a:tabLst/>
              <a:defRPr/>
            </a:pPr>
            <a:r>
              <a:rPr kumimoji="0" lang="en-US" sz="4800" b="1" i="0" u="none" strike="noStrike" kern="1200" cap="none" spc="60" normalizeH="0" baseline="0" noProof="0" dirty="0">
                <a:ln>
                  <a:noFill/>
                </a:ln>
                <a:solidFill>
                  <a:schemeClr val="bg1"/>
                </a:solidFill>
                <a:effectLst/>
                <a:uLnTx/>
                <a:uFillTx/>
                <a:latin typeface="+mj-lt"/>
                <a:ea typeface="+mj-ea"/>
                <a:cs typeface="+mj-cs"/>
              </a:rPr>
              <a:t>Gulf</a:t>
            </a:r>
            <a:r>
              <a:rPr kumimoji="0" lang="en-US" sz="4800" b="1" i="0" u="none" strike="noStrike" kern="1200" cap="none" spc="-45" normalizeH="0" baseline="0" noProof="0" dirty="0">
                <a:ln>
                  <a:noFill/>
                </a:ln>
                <a:solidFill>
                  <a:schemeClr val="bg1"/>
                </a:solidFill>
                <a:effectLst/>
                <a:uLnTx/>
                <a:uFillTx/>
                <a:latin typeface="+mj-lt"/>
                <a:ea typeface="+mj-ea"/>
                <a:cs typeface="+mj-cs"/>
              </a:rPr>
              <a:t> </a:t>
            </a:r>
            <a:r>
              <a:rPr kumimoji="0" lang="en-US" sz="4800" b="1" i="0" u="none" strike="noStrike" kern="1200" cap="none" spc="145" normalizeH="0" baseline="0" noProof="0" dirty="0">
                <a:ln>
                  <a:noFill/>
                </a:ln>
                <a:solidFill>
                  <a:schemeClr val="bg1"/>
                </a:solidFill>
                <a:effectLst/>
                <a:uLnTx/>
                <a:uFillTx/>
                <a:latin typeface="+mj-lt"/>
                <a:ea typeface="+mj-ea"/>
                <a:cs typeface="+mj-cs"/>
              </a:rPr>
              <a:t>of</a:t>
            </a:r>
            <a:r>
              <a:rPr kumimoji="0" lang="en-US" sz="4800" b="1" i="0" u="none" strike="noStrike" kern="1200" cap="none" spc="-30" normalizeH="0" baseline="0" noProof="0" dirty="0">
                <a:ln>
                  <a:noFill/>
                </a:ln>
                <a:solidFill>
                  <a:schemeClr val="bg1"/>
                </a:solidFill>
                <a:effectLst/>
                <a:uLnTx/>
                <a:uFillTx/>
                <a:latin typeface="+mj-lt"/>
                <a:ea typeface="+mj-ea"/>
                <a:cs typeface="+mj-cs"/>
              </a:rPr>
              <a:t> </a:t>
            </a:r>
            <a:r>
              <a:rPr kumimoji="0" lang="en-US" sz="4800" b="1" i="0" u="none" strike="noStrike" kern="1200" cap="none" spc="0" normalizeH="0" baseline="0" noProof="0" dirty="0">
                <a:ln>
                  <a:noFill/>
                </a:ln>
                <a:solidFill>
                  <a:schemeClr val="bg1"/>
                </a:solidFill>
                <a:effectLst/>
                <a:uLnTx/>
                <a:uFillTx/>
                <a:latin typeface="+mj-lt"/>
                <a:ea typeface="+mj-ea"/>
                <a:cs typeface="+mj-cs"/>
              </a:rPr>
              <a:t>Evaluation</a:t>
            </a:r>
            <a:r>
              <a:rPr kumimoji="0" lang="en-US" sz="4800" b="1" i="0" u="none" strike="noStrike" kern="1200" cap="none" spc="-50" normalizeH="0" baseline="0" noProof="0" dirty="0">
                <a:ln>
                  <a:noFill/>
                </a:ln>
                <a:solidFill>
                  <a:schemeClr val="bg1"/>
                </a:solidFill>
                <a:effectLst/>
                <a:uLnTx/>
                <a:uFillTx/>
                <a:latin typeface="+mj-lt"/>
                <a:ea typeface="+mj-ea"/>
                <a:cs typeface="+mj-cs"/>
              </a:rPr>
              <a:t> &amp; </a:t>
            </a:r>
            <a:r>
              <a:rPr kumimoji="0" lang="en-US" sz="4800" b="1" i="0" u="none" strike="noStrike" kern="1200" cap="none" spc="60" normalizeH="0" baseline="0" noProof="0" dirty="0">
                <a:ln>
                  <a:noFill/>
                </a:ln>
                <a:solidFill>
                  <a:schemeClr val="bg1"/>
                </a:solidFill>
                <a:effectLst/>
                <a:uLnTx/>
                <a:uFillTx/>
                <a:latin typeface="+mj-lt"/>
                <a:ea typeface="+mj-ea"/>
                <a:cs typeface="+mj-cs"/>
              </a:rPr>
              <a:t>Gulf</a:t>
            </a:r>
            <a:r>
              <a:rPr kumimoji="0" lang="en-US" sz="4800" b="1" i="0" u="none" strike="noStrike" kern="1200" cap="none" spc="-155" normalizeH="0" baseline="0" noProof="0" dirty="0">
                <a:ln>
                  <a:noFill/>
                </a:ln>
                <a:solidFill>
                  <a:schemeClr val="bg1"/>
                </a:solidFill>
                <a:effectLst/>
                <a:uLnTx/>
                <a:uFillTx/>
                <a:latin typeface="+mj-lt"/>
                <a:ea typeface="+mj-ea"/>
                <a:cs typeface="+mj-cs"/>
              </a:rPr>
              <a:t> </a:t>
            </a:r>
            <a:r>
              <a:rPr kumimoji="0" lang="en-US" sz="4800" b="1" i="0" u="none" strike="noStrike" kern="1200" cap="none" spc="145" normalizeH="0" baseline="0" noProof="0" dirty="0">
                <a:ln>
                  <a:noFill/>
                </a:ln>
                <a:solidFill>
                  <a:schemeClr val="bg1"/>
                </a:solidFill>
                <a:effectLst/>
                <a:uLnTx/>
                <a:uFillTx/>
                <a:latin typeface="+mj-lt"/>
                <a:ea typeface="+mj-ea"/>
                <a:cs typeface="+mj-cs"/>
              </a:rPr>
              <a:t>of</a:t>
            </a:r>
            <a:r>
              <a:rPr kumimoji="0" lang="en-US" sz="4800" b="1" i="0" u="none" strike="noStrike" kern="1200" cap="none" spc="-135" normalizeH="0" baseline="0" noProof="0" dirty="0">
                <a:ln>
                  <a:noFill/>
                </a:ln>
                <a:solidFill>
                  <a:schemeClr val="bg1"/>
                </a:solidFill>
                <a:effectLst/>
                <a:uLnTx/>
                <a:uFillTx/>
                <a:latin typeface="+mj-lt"/>
                <a:ea typeface="+mj-ea"/>
                <a:cs typeface="+mj-cs"/>
              </a:rPr>
              <a:t> </a:t>
            </a:r>
            <a:r>
              <a:rPr kumimoji="0" lang="en-US" sz="4800" b="1" i="0" u="none" strike="noStrike" kern="1200" cap="none" spc="-10" normalizeH="0" baseline="0" noProof="0" dirty="0">
                <a:ln>
                  <a:noFill/>
                </a:ln>
                <a:solidFill>
                  <a:schemeClr val="bg1"/>
                </a:solidFill>
                <a:effectLst/>
                <a:uLnTx/>
                <a:uFillTx/>
                <a:latin typeface="+mj-lt"/>
                <a:ea typeface="+mj-ea"/>
                <a:cs typeface="+mj-cs"/>
              </a:rPr>
              <a:t>execution</a:t>
            </a:r>
            <a:r>
              <a:rPr kumimoji="0" lang="en-US" sz="4800" b="1" i="0" u="none" strike="noStrike" kern="1200" cap="none" spc="-140" normalizeH="0" baseline="0" noProof="0" dirty="0">
                <a:ln>
                  <a:noFill/>
                </a:ln>
                <a:solidFill>
                  <a:schemeClr val="bg1"/>
                </a:solidFill>
                <a:effectLst/>
                <a:uLnTx/>
                <a:uFillTx/>
                <a:latin typeface="+mj-lt"/>
                <a:ea typeface="+mj-ea"/>
                <a:cs typeface="+mj-cs"/>
              </a:rPr>
              <a:t> </a:t>
            </a:r>
            <a:r>
              <a:rPr kumimoji="0" lang="en-US" sz="4800" b="1" i="0" u="none" strike="noStrike" kern="1200" cap="none" spc="95" normalizeH="0" baseline="0" noProof="0" dirty="0">
                <a:ln>
                  <a:noFill/>
                </a:ln>
                <a:solidFill>
                  <a:schemeClr val="bg1"/>
                </a:solidFill>
                <a:effectLst/>
                <a:uLnTx/>
                <a:uFillTx/>
                <a:latin typeface="+mj-lt"/>
                <a:ea typeface="+mj-ea"/>
                <a:cs typeface="+mj-cs"/>
              </a:rPr>
              <a:t>issue</a:t>
            </a:r>
            <a:endParaRPr kumimoji="0" lang="en-US" sz="4800" b="1" i="0" u="none" strike="noStrike" kern="1200" cap="none" spc="0" normalizeH="0" baseline="0" noProof="0" dirty="0">
              <a:ln>
                <a:noFill/>
              </a:ln>
              <a:solidFill>
                <a:schemeClr val="bg1"/>
              </a:solidFill>
              <a:effectLst/>
              <a:uLnTx/>
              <a:uFillTx/>
              <a:latin typeface="+mj-lt"/>
              <a:ea typeface="+mj-ea"/>
              <a:cs typeface="+mj-cs"/>
            </a:endParaRPr>
          </a:p>
        </p:txBody>
      </p:sp>
      <p:cxnSp>
        <p:nvCxnSpPr>
          <p:cNvPr id="21" name="Straight Connector 20">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object 8">
            <a:extLst>
              <a:ext uri="{FF2B5EF4-FFF2-40B4-BE49-F238E27FC236}">
                <a16:creationId xmlns:a16="http://schemas.microsoft.com/office/drawing/2014/main" id="{9DC766B6-88F8-DB28-4833-9732C2FEF684}"/>
              </a:ext>
            </a:extLst>
          </p:cNvPr>
          <p:cNvSpPr txBox="1"/>
          <p:nvPr/>
        </p:nvSpPr>
        <p:spPr>
          <a:xfrm>
            <a:off x="873821" y="2702769"/>
            <a:ext cx="4586513" cy="3647710"/>
          </a:xfrm>
          <a:prstGeom prst="rect">
            <a:avLst/>
          </a:prstGeom>
        </p:spPr>
        <p:txBody>
          <a:bodyPr vert="horz" lIns="91440" tIns="45720" rIns="91440" bIns="45720" rtlCol="0">
            <a:normAutofit/>
          </a:bodyPr>
          <a:lstStyle/>
          <a:p>
            <a:pPr marL="12065" marR="5080">
              <a:lnSpc>
                <a:spcPct val="90000"/>
              </a:lnSpc>
              <a:spcBef>
                <a:spcPts val="100"/>
              </a:spcBef>
              <a:tabLst>
                <a:tab pos="240665" algn="l"/>
                <a:tab pos="241300" algn="l"/>
              </a:tabLst>
            </a:pPr>
            <a:r>
              <a:rPr lang="en-US" sz="2000" spc="-20" dirty="0">
                <a:solidFill>
                  <a:schemeClr val="bg1"/>
                </a:solidFill>
                <a:latin typeface="Century Gothic" panose="020B0502020202020204" pitchFamily="34" charset="0"/>
              </a:rPr>
              <a:t>Seeing the up-down button figured it was for controlling temperature. But these up-down buttons are for picking options and altering the timer( Up-down)</a:t>
            </a:r>
            <a:endParaRPr lang="en-US" sz="2000" dirty="0">
              <a:solidFill>
                <a:schemeClr val="bg1"/>
              </a:solidFill>
              <a:latin typeface="Century Gothic" panose="020B0502020202020204" pitchFamily="34" charset="0"/>
            </a:endParaRPr>
          </a:p>
        </p:txBody>
      </p:sp>
      <p:cxnSp>
        <p:nvCxnSpPr>
          <p:cNvPr id="23" name="Straight Connector 22">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7" name="object 9">
            <a:extLst>
              <a:ext uri="{FF2B5EF4-FFF2-40B4-BE49-F238E27FC236}">
                <a16:creationId xmlns:a16="http://schemas.microsoft.com/office/drawing/2014/main" id="{7C4C838A-6EBC-A0CE-0541-1472B9E86EA4}"/>
              </a:ext>
            </a:extLst>
          </p:cNvPr>
          <p:cNvGrpSpPr/>
          <p:nvPr/>
        </p:nvGrpSpPr>
        <p:grpSpPr>
          <a:xfrm>
            <a:off x="6525453" y="217481"/>
            <a:ext cx="5666546" cy="6423034"/>
            <a:chOff x="6141720" y="0"/>
            <a:chExt cx="6050279" cy="6857996"/>
          </a:xfrm>
        </p:grpSpPr>
        <p:pic>
          <p:nvPicPr>
            <p:cNvPr id="8" name="object 10">
              <a:extLst>
                <a:ext uri="{FF2B5EF4-FFF2-40B4-BE49-F238E27FC236}">
                  <a16:creationId xmlns:a16="http://schemas.microsoft.com/office/drawing/2014/main" id="{235B7130-7376-E91E-F2EE-B72FD3177CCC}"/>
                </a:ext>
              </a:extLst>
            </p:cNvPr>
            <p:cNvPicPr/>
            <p:nvPr/>
          </p:nvPicPr>
          <p:blipFill>
            <a:blip r:embed="rId2" cstate="print"/>
            <a:stretch>
              <a:fillRect/>
            </a:stretch>
          </p:blipFill>
          <p:spPr>
            <a:xfrm>
              <a:off x="6141720" y="0"/>
              <a:ext cx="6050279" cy="6857996"/>
            </a:xfrm>
            <a:prstGeom prst="rect">
              <a:avLst/>
            </a:prstGeom>
          </p:spPr>
        </p:pic>
        <p:pic>
          <p:nvPicPr>
            <p:cNvPr id="9" name="object 11">
              <a:extLst>
                <a:ext uri="{FF2B5EF4-FFF2-40B4-BE49-F238E27FC236}">
                  <a16:creationId xmlns:a16="http://schemas.microsoft.com/office/drawing/2014/main" id="{D8C686B1-2AF9-D906-A978-B215A3E4D070}"/>
                </a:ext>
              </a:extLst>
            </p:cNvPr>
            <p:cNvPicPr/>
            <p:nvPr/>
          </p:nvPicPr>
          <p:blipFill>
            <a:blip r:embed="rId3" cstate="print"/>
            <a:stretch>
              <a:fillRect/>
            </a:stretch>
          </p:blipFill>
          <p:spPr>
            <a:xfrm>
              <a:off x="6233234" y="0"/>
              <a:ext cx="5958765" cy="6830565"/>
            </a:xfrm>
            <a:prstGeom prst="rect">
              <a:avLst/>
            </a:prstGeom>
          </p:spPr>
        </p:pic>
        <p:sp>
          <p:nvSpPr>
            <p:cNvPr id="10" name="object 12">
              <a:extLst>
                <a:ext uri="{FF2B5EF4-FFF2-40B4-BE49-F238E27FC236}">
                  <a16:creationId xmlns:a16="http://schemas.microsoft.com/office/drawing/2014/main" id="{2411FAD8-37D8-13DF-8DC9-8348EBB44B31}"/>
                </a:ext>
              </a:extLst>
            </p:cNvPr>
            <p:cNvSpPr/>
            <p:nvPr/>
          </p:nvSpPr>
          <p:spPr>
            <a:xfrm>
              <a:off x="10347960" y="4486655"/>
              <a:ext cx="1073150" cy="228600"/>
            </a:xfrm>
            <a:custGeom>
              <a:avLst/>
              <a:gdLst/>
              <a:ahLst/>
              <a:cxnLst/>
              <a:rect l="l" t="t" r="r" b="b"/>
              <a:pathLst>
                <a:path w="1073150" h="228600">
                  <a:moveTo>
                    <a:pt x="228600" y="0"/>
                  </a:moveTo>
                  <a:lnTo>
                    <a:pt x="0" y="114300"/>
                  </a:lnTo>
                  <a:lnTo>
                    <a:pt x="228600" y="228600"/>
                  </a:lnTo>
                  <a:lnTo>
                    <a:pt x="228600" y="152400"/>
                  </a:lnTo>
                  <a:lnTo>
                    <a:pt x="190500" y="152400"/>
                  </a:lnTo>
                  <a:lnTo>
                    <a:pt x="190500" y="76200"/>
                  </a:lnTo>
                  <a:lnTo>
                    <a:pt x="228600" y="76200"/>
                  </a:lnTo>
                  <a:lnTo>
                    <a:pt x="228600" y="0"/>
                  </a:lnTo>
                  <a:close/>
                </a:path>
                <a:path w="1073150" h="228600">
                  <a:moveTo>
                    <a:pt x="228600" y="76200"/>
                  </a:moveTo>
                  <a:lnTo>
                    <a:pt x="190500" y="76200"/>
                  </a:lnTo>
                  <a:lnTo>
                    <a:pt x="190500" y="152400"/>
                  </a:lnTo>
                  <a:lnTo>
                    <a:pt x="228600" y="152400"/>
                  </a:lnTo>
                  <a:lnTo>
                    <a:pt x="228600" y="76200"/>
                  </a:lnTo>
                  <a:close/>
                </a:path>
                <a:path w="1073150" h="228600">
                  <a:moveTo>
                    <a:pt x="1073150" y="76200"/>
                  </a:moveTo>
                  <a:lnTo>
                    <a:pt x="228600" y="76200"/>
                  </a:lnTo>
                  <a:lnTo>
                    <a:pt x="228600" y="152400"/>
                  </a:lnTo>
                  <a:lnTo>
                    <a:pt x="1073150" y="152400"/>
                  </a:lnTo>
                  <a:lnTo>
                    <a:pt x="1073150" y="76200"/>
                  </a:lnTo>
                  <a:close/>
                </a:path>
              </a:pathLst>
            </a:custGeom>
            <a:solidFill>
              <a:srgbClr val="FF0000"/>
            </a:solidFill>
          </p:spPr>
          <p:txBody>
            <a:bodyPr wrap="square" lIns="0" tIns="0" rIns="0" bIns="0" rtlCol="0"/>
            <a:lstStyle/>
            <a:p>
              <a:endParaRPr/>
            </a:p>
          </p:txBody>
        </p:sp>
        <p:sp>
          <p:nvSpPr>
            <p:cNvPr id="11" name="object 13">
              <a:extLst>
                <a:ext uri="{FF2B5EF4-FFF2-40B4-BE49-F238E27FC236}">
                  <a16:creationId xmlns:a16="http://schemas.microsoft.com/office/drawing/2014/main" id="{6482699D-D04F-5832-F17C-D1F9FAC44A7D}"/>
                </a:ext>
              </a:extLst>
            </p:cNvPr>
            <p:cNvSpPr/>
            <p:nvPr/>
          </p:nvSpPr>
          <p:spPr>
            <a:xfrm>
              <a:off x="8506968" y="4355591"/>
              <a:ext cx="669290" cy="492759"/>
            </a:xfrm>
            <a:custGeom>
              <a:avLst/>
              <a:gdLst/>
              <a:ahLst/>
              <a:cxnLst/>
              <a:rect l="l" t="t" r="r" b="b"/>
              <a:pathLst>
                <a:path w="669290" h="492760">
                  <a:moveTo>
                    <a:pt x="0" y="492251"/>
                  </a:moveTo>
                  <a:lnTo>
                    <a:pt x="669035" y="492251"/>
                  </a:lnTo>
                  <a:lnTo>
                    <a:pt x="669035" y="0"/>
                  </a:lnTo>
                  <a:lnTo>
                    <a:pt x="0" y="0"/>
                  </a:lnTo>
                  <a:lnTo>
                    <a:pt x="0" y="492251"/>
                  </a:lnTo>
                  <a:close/>
                </a:path>
              </a:pathLst>
            </a:custGeom>
            <a:ln w="76200">
              <a:solidFill>
                <a:srgbClr val="E1E4E8"/>
              </a:solidFill>
            </a:ln>
          </p:spPr>
          <p:txBody>
            <a:bodyPr wrap="square" lIns="0" tIns="0" rIns="0" bIns="0" rtlCol="0"/>
            <a:lstStyle/>
            <a:p>
              <a:endParaRPr/>
            </a:p>
          </p:txBody>
        </p:sp>
        <p:sp>
          <p:nvSpPr>
            <p:cNvPr id="12" name="object 14">
              <a:extLst>
                <a:ext uri="{FF2B5EF4-FFF2-40B4-BE49-F238E27FC236}">
                  <a16:creationId xmlns:a16="http://schemas.microsoft.com/office/drawing/2014/main" id="{6E7D238E-6C36-DA6B-0EEE-F0123D380F42}"/>
                </a:ext>
              </a:extLst>
            </p:cNvPr>
            <p:cNvSpPr/>
            <p:nvPr/>
          </p:nvSpPr>
          <p:spPr>
            <a:xfrm>
              <a:off x="8507730" y="4356353"/>
              <a:ext cx="669290" cy="492759"/>
            </a:xfrm>
            <a:custGeom>
              <a:avLst/>
              <a:gdLst/>
              <a:ahLst/>
              <a:cxnLst/>
              <a:rect l="l" t="t" r="r" b="b"/>
              <a:pathLst>
                <a:path w="669290" h="492760">
                  <a:moveTo>
                    <a:pt x="0" y="492252"/>
                  </a:moveTo>
                  <a:lnTo>
                    <a:pt x="669035" y="492252"/>
                  </a:lnTo>
                  <a:lnTo>
                    <a:pt x="669035" y="0"/>
                  </a:lnTo>
                  <a:lnTo>
                    <a:pt x="0" y="0"/>
                  </a:lnTo>
                  <a:lnTo>
                    <a:pt x="0" y="492252"/>
                  </a:lnTo>
                  <a:close/>
                </a:path>
              </a:pathLst>
            </a:custGeom>
            <a:ln w="38100">
              <a:solidFill>
                <a:srgbClr val="FF0000"/>
              </a:solidFill>
            </a:ln>
          </p:spPr>
          <p:txBody>
            <a:bodyPr wrap="square" lIns="0" tIns="0" rIns="0" bIns="0" rtlCol="0"/>
            <a:lstStyle/>
            <a:p>
              <a:endParaRPr/>
            </a:p>
          </p:txBody>
        </p:sp>
        <p:sp>
          <p:nvSpPr>
            <p:cNvPr id="13" name="object 15">
              <a:extLst>
                <a:ext uri="{FF2B5EF4-FFF2-40B4-BE49-F238E27FC236}">
                  <a16:creationId xmlns:a16="http://schemas.microsoft.com/office/drawing/2014/main" id="{F5EC15AF-92BF-C974-5E54-51AC8F44C1D6}"/>
                </a:ext>
              </a:extLst>
            </p:cNvPr>
            <p:cNvSpPr/>
            <p:nvPr/>
          </p:nvSpPr>
          <p:spPr>
            <a:xfrm>
              <a:off x="9677400" y="4355591"/>
              <a:ext cx="669290" cy="492759"/>
            </a:xfrm>
            <a:custGeom>
              <a:avLst/>
              <a:gdLst/>
              <a:ahLst/>
              <a:cxnLst/>
              <a:rect l="l" t="t" r="r" b="b"/>
              <a:pathLst>
                <a:path w="669290" h="492760">
                  <a:moveTo>
                    <a:pt x="0" y="492251"/>
                  </a:moveTo>
                  <a:lnTo>
                    <a:pt x="669035" y="492251"/>
                  </a:lnTo>
                  <a:lnTo>
                    <a:pt x="669035" y="0"/>
                  </a:lnTo>
                  <a:lnTo>
                    <a:pt x="0" y="0"/>
                  </a:lnTo>
                  <a:lnTo>
                    <a:pt x="0" y="492251"/>
                  </a:lnTo>
                  <a:close/>
                </a:path>
              </a:pathLst>
            </a:custGeom>
            <a:ln w="76200">
              <a:solidFill>
                <a:srgbClr val="E1E4E8"/>
              </a:solidFill>
            </a:ln>
          </p:spPr>
          <p:txBody>
            <a:bodyPr wrap="square" lIns="0" tIns="0" rIns="0" bIns="0" rtlCol="0"/>
            <a:lstStyle/>
            <a:p>
              <a:endParaRPr/>
            </a:p>
          </p:txBody>
        </p:sp>
        <p:sp>
          <p:nvSpPr>
            <p:cNvPr id="14" name="object 16">
              <a:extLst>
                <a:ext uri="{FF2B5EF4-FFF2-40B4-BE49-F238E27FC236}">
                  <a16:creationId xmlns:a16="http://schemas.microsoft.com/office/drawing/2014/main" id="{DAA87499-AFDC-12F8-21F6-87E03B2FCF0F}"/>
                </a:ext>
              </a:extLst>
            </p:cNvPr>
            <p:cNvSpPr/>
            <p:nvPr/>
          </p:nvSpPr>
          <p:spPr>
            <a:xfrm>
              <a:off x="9678161" y="4356353"/>
              <a:ext cx="669290" cy="492759"/>
            </a:xfrm>
            <a:custGeom>
              <a:avLst/>
              <a:gdLst/>
              <a:ahLst/>
              <a:cxnLst/>
              <a:rect l="l" t="t" r="r" b="b"/>
              <a:pathLst>
                <a:path w="669290" h="492760">
                  <a:moveTo>
                    <a:pt x="0" y="492252"/>
                  </a:moveTo>
                  <a:lnTo>
                    <a:pt x="669035" y="492252"/>
                  </a:lnTo>
                  <a:lnTo>
                    <a:pt x="669035" y="0"/>
                  </a:lnTo>
                  <a:lnTo>
                    <a:pt x="0" y="0"/>
                  </a:lnTo>
                  <a:lnTo>
                    <a:pt x="0" y="492252"/>
                  </a:lnTo>
                  <a:close/>
                </a:path>
              </a:pathLst>
            </a:custGeom>
            <a:ln w="38100">
              <a:solidFill>
                <a:srgbClr val="FF0000"/>
              </a:solidFill>
            </a:ln>
          </p:spPr>
          <p:txBody>
            <a:bodyPr wrap="square" lIns="0" tIns="0" rIns="0" bIns="0" rtlCol="0"/>
            <a:lstStyle/>
            <a:p>
              <a:endParaRPr/>
            </a:p>
          </p:txBody>
        </p:sp>
      </p:grpSp>
    </p:spTree>
    <p:extLst>
      <p:ext uri="{BB962C8B-B14F-4D97-AF65-F5344CB8AC3E}">
        <p14:creationId xmlns:p14="http://schemas.microsoft.com/office/powerpoint/2010/main" val="64667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A95209C-5275-4E15-8EA7-7F42980AB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37CC06CA-DA2A-A529-F165-D6E1CEDDBBDA}"/>
              </a:ext>
            </a:extLst>
          </p:cNvPr>
          <p:cNvPicPr>
            <a:picLocks noChangeAspect="1"/>
          </p:cNvPicPr>
          <p:nvPr/>
        </p:nvPicPr>
        <p:blipFill rotWithShape="1">
          <a:blip r:embed="rId2">
            <a:alphaModFix amt="50000"/>
          </a:blip>
          <a:srcRect t="1722" r="-1" b="-1"/>
          <a:stretch/>
        </p:blipFill>
        <p:spPr>
          <a:xfrm>
            <a:off x="20" y="10"/>
            <a:ext cx="12188931" cy="6857990"/>
          </a:xfrm>
          <a:prstGeom prst="rect">
            <a:avLst/>
          </a:prstGeom>
        </p:spPr>
      </p:pic>
      <p:sp>
        <p:nvSpPr>
          <p:cNvPr id="4" name="Title 3">
            <a:extLst>
              <a:ext uri="{FF2B5EF4-FFF2-40B4-BE49-F238E27FC236}">
                <a16:creationId xmlns:a16="http://schemas.microsoft.com/office/drawing/2014/main" id="{1422D091-5641-E1F3-FFF3-EA55F77B92E5}"/>
              </a:ext>
            </a:extLst>
          </p:cNvPr>
          <p:cNvSpPr>
            <a:spLocks noGrp="1"/>
          </p:cNvSpPr>
          <p:nvPr>
            <p:ph type="ctrTitle"/>
          </p:nvPr>
        </p:nvSpPr>
        <p:spPr>
          <a:xfrm>
            <a:off x="1527048" y="1124712"/>
            <a:ext cx="9144000" cy="3063240"/>
          </a:xfrm>
        </p:spPr>
        <p:txBody>
          <a:bodyPr>
            <a:normAutofit/>
          </a:bodyPr>
          <a:lstStyle/>
          <a:p>
            <a:r>
              <a:rPr lang="en-US" sz="6600" dirty="0">
                <a:solidFill>
                  <a:schemeClr val="bg1"/>
                </a:solidFill>
                <a:latin typeface="Algerian" panose="04020705040A02060702" pitchFamily="82" charset="0"/>
              </a:rPr>
              <a:t>Thank You</a:t>
            </a:r>
          </a:p>
        </p:txBody>
      </p:sp>
      <p:sp>
        <p:nvSpPr>
          <p:cNvPr id="19" name="sketchy box">
            <a:extLst>
              <a:ext uri="{FF2B5EF4-FFF2-40B4-BE49-F238E27FC236}">
                <a16:creationId xmlns:a16="http://schemas.microsoft.com/office/drawing/2014/main" id="{4F2ED431-E304-4FF0-9F4E-032783C9D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ketchy line">
            <a:extLst>
              <a:ext uri="{FF2B5EF4-FFF2-40B4-BE49-F238E27FC236}">
                <a16:creationId xmlns:a16="http://schemas.microsoft.com/office/drawing/2014/main" id="{4E87FCFB-2CCE-460D-B3DD-557C8BD1B9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419423"/>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alpha val="75000"/>
            </a:srgbClr>
          </a:solidFill>
          <a:ln w="41275" cap="rnd">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9897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7">
            <a:extLst>
              <a:ext uri="{FF2B5EF4-FFF2-40B4-BE49-F238E27FC236}">
                <a16:creationId xmlns:a16="http://schemas.microsoft.com/office/drawing/2014/main" id="{38F73D82-8B79-8A52-4311-F45AD7FB315D}"/>
              </a:ext>
            </a:extLst>
          </p:cNvPr>
          <p:cNvSpPr txBox="1"/>
          <p:nvPr/>
        </p:nvSpPr>
        <p:spPr>
          <a:xfrm>
            <a:off x="805723" y="2245360"/>
            <a:ext cx="2302510" cy="1183640"/>
          </a:xfrm>
          <a:prstGeom prst="rect">
            <a:avLst/>
          </a:prstGeom>
        </p:spPr>
        <p:txBody>
          <a:bodyPr vert="horz" wrap="square" lIns="0" tIns="81280" rIns="0" bIns="0" rtlCol="0">
            <a:spAutoFit/>
          </a:bodyPr>
          <a:lstStyle/>
          <a:p>
            <a:pPr marL="12700" marR="5080">
              <a:lnSpc>
                <a:spcPts val="4320"/>
              </a:lnSpc>
              <a:spcBef>
                <a:spcPts val="640"/>
              </a:spcBef>
            </a:pPr>
            <a:r>
              <a:rPr sz="4000" b="1" spc="80" dirty="0">
                <a:latin typeface="Century Gothic"/>
                <a:cs typeface="Century Gothic"/>
              </a:rPr>
              <a:t>Table</a:t>
            </a:r>
            <a:r>
              <a:rPr sz="4000" b="1" spc="-114" dirty="0">
                <a:latin typeface="Century Gothic"/>
                <a:cs typeface="Century Gothic"/>
              </a:rPr>
              <a:t> </a:t>
            </a:r>
            <a:r>
              <a:rPr sz="4000" b="1" spc="130" dirty="0">
                <a:latin typeface="Century Gothic"/>
                <a:cs typeface="Century Gothic"/>
              </a:rPr>
              <a:t>of </a:t>
            </a:r>
            <a:r>
              <a:rPr sz="4000" b="1" spc="75" dirty="0">
                <a:latin typeface="Century Gothic"/>
                <a:cs typeface="Century Gothic"/>
              </a:rPr>
              <a:t>Contents</a:t>
            </a:r>
            <a:endParaRPr sz="4000" dirty="0">
              <a:latin typeface="Century Gothic"/>
              <a:cs typeface="Century Gothic"/>
            </a:endParaRPr>
          </a:p>
        </p:txBody>
      </p:sp>
      <p:grpSp>
        <p:nvGrpSpPr>
          <p:cNvPr id="5" name="object 9">
            <a:extLst>
              <a:ext uri="{FF2B5EF4-FFF2-40B4-BE49-F238E27FC236}">
                <a16:creationId xmlns:a16="http://schemas.microsoft.com/office/drawing/2014/main" id="{C156FB9C-E746-35C7-AECD-2851A7BD636D}"/>
              </a:ext>
            </a:extLst>
          </p:cNvPr>
          <p:cNvGrpSpPr/>
          <p:nvPr/>
        </p:nvGrpSpPr>
        <p:grpSpPr>
          <a:xfrm>
            <a:off x="5297170" y="760222"/>
            <a:ext cx="6377305" cy="811530"/>
            <a:chOff x="5297170" y="760222"/>
            <a:chExt cx="6377305" cy="811530"/>
          </a:xfrm>
        </p:grpSpPr>
        <p:sp>
          <p:nvSpPr>
            <p:cNvPr id="6" name="object 10">
              <a:extLst>
                <a:ext uri="{FF2B5EF4-FFF2-40B4-BE49-F238E27FC236}">
                  <a16:creationId xmlns:a16="http://schemas.microsoft.com/office/drawing/2014/main" id="{1F3BEB27-A146-23E0-72AC-5EA509D1D08B}"/>
                </a:ext>
              </a:extLst>
            </p:cNvPr>
            <p:cNvSpPr/>
            <p:nvPr/>
          </p:nvSpPr>
          <p:spPr>
            <a:xfrm>
              <a:off x="5303520" y="1060704"/>
              <a:ext cx="6364605" cy="504825"/>
            </a:xfrm>
            <a:custGeom>
              <a:avLst/>
              <a:gdLst/>
              <a:ahLst/>
              <a:cxnLst/>
              <a:rect l="l" t="t" r="r" b="b"/>
              <a:pathLst>
                <a:path w="6364605" h="504825">
                  <a:moveTo>
                    <a:pt x="0" y="504444"/>
                  </a:moveTo>
                  <a:lnTo>
                    <a:pt x="6364224" y="504444"/>
                  </a:lnTo>
                  <a:lnTo>
                    <a:pt x="6364224" y="0"/>
                  </a:lnTo>
                  <a:lnTo>
                    <a:pt x="0" y="0"/>
                  </a:lnTo>
                  <a:lnTo>
                    <a:pt x="0" y="504444"/>
                  </a:lnTo>
                  <a:close/>
                </a:path>
              </a:pathLst>
            </a:custGeom>
            <a:ln w="12700">
              <a:solidFill>
                <a:srgbClr val="B9827E"/>
              </a:solidFill>
            </a:ln>
          </p:spPr>
          <p:txBody>
            <a:bodyPr wrap="square" lIns="0" tIns="0" rIns="0" bIns="0" rtlCol="0"/>
            <a:lstStyle/>
            <a:p>
              <a:endParaRPr/>
            </a:p>
          </p:txBody>
        </p:sp>
        <p:sp>
          <p:nvSpPr>
            <p:cNvPr id="7" name="object 11">
              <a:extLst>
                <a:ext uri="{FF2B5EF4-FFF2-40B4-BE49-F238E27FC236}">
                  <a16:creationId xmlns:a16="http://schemas.microsoft.com/office/drawing/2014/main" id="{A2876AE5-6C6F-682D-A991-000AA07D9F0D}"/>
                </a:ext>
              </a:extLst>
            </p:cNvPr>
            <p:cNvSpPr/>
            <p:nvPr/>
          </p:nvSpPr>
          <p:spPr>
            <a:xfrm>
              <a:off x="5622036" y="766572"/>
              <a:ext cx="4455160" cy="589915"/>
            </a:xfrm>
            <a:custGeom>
              <a:avLst/>
              <a:gdLst/>
              <a:ahLst/>
              <a:cxnLst/>
              <a:rect l="l" t="t" r="r" b="b"/>
              <a:pathLst>
                <a:path w="4455159" h="589915">
                  <a:moveTo>
                    <a:pt x="4356354" y="0"/>
                  </a:moveTo>
                  <a:lnTo>
                    <a:pt x="98298" y="0"/>
                  </a:lnTo>
                  <a:lnTo>
                    <a:pt x="60061" y="7733"/>
                  </a:lnTo>
                  <a:lnTo>
                    <a:pt x="28813" y="28813"/>
                  </a:lnTo>
                  <a:lnTo>
                    <a:pt x="7733" y="60061"/>
                  </a:lnTo>
                  <a:lnTo>
                    <a:pt x="0" y="98298"/>
                  </a:lnTo>
                  <a:lnTo>
                    <a:pt x="0" y="491489"/>
                  </a:lnTo>
                  <a:lnTo>
                    <a:pt x="7733" y="529726"/>
                  </a:lnTo>
                  <a:lnTo>
                    <a:pt x="28813" y="560974"/>
                  </a:lnTo>
                  <a:lnTo>
                    <a:pt x="60061" y="582054"/>
                  </a:lnTo>
                  <a:lnTo>
                    <a:pt x="98298" y="589788"/>
                  </a:lnTo>
                  <a:lnTo>
                    <a:pt x="4356354" y="589788"/>
                  </a:lnTo>
                  <a:lnTo>
                    <a:pt x="4394590" y="582054"/>
                  </a:lnTo>
                  <a:lnTo>
                    <a:pt x="4425838" y="560974"/>
                  </a:lnTo>
                  <a:lnTo>
                    <a:pt x="4446918" y="529726"/>
                  </a:lnTo>
                  <a:lnTo>
                    <a:pt x="4454652" y="491489"/>
                  </a:lnTo>
                  <a:lnTo>
                    <a:pt x="4454652" y="98298"/>
                  </a:lnTo>
                  <a:lnTo>
                    <a:pt x="4446918" y="60061"/>
                  </a:lnTo>
                  <a:lnTo>
                    <a:pt x="4425838" y="28813"/>
                  </a:lnTo>
                  <a:lnTo>
                    <a:pt x="4394590" y="7733"/>
                  </a:lnTo>
                  <a:lnTo>
                    <a:pt x="4356354" y="0"/>
                  </a:lnTo>
                  <a:close/>
                </a:path>
              </a:pathLst>
            </a:custGeom>
            <a:solidFill>
              <a:srgbClr val="B9827E"/>
            </a:solidFill>
          </p:spPr>
          <p:txBody>
            <a:bodyPr wrap="square" lIns="0" tIns="0" rIns="0" bIns="0" rtlCol="0"/>
            <a:lstStyle/>
            <a:p>
              <a:endParaRPr/>
            </a:p>
          </p:txBody>
        </p:sp>
        <p:sp>
          <p:nvSpPr>
            <p:cNvPr id="8" name="object 12">
              <a:extLst>
                <a:ext uri="{FF2B5EF4-FFF2-40B4-BE49-F238E27FC236}">
                  <a16:creationId xmlns:a16="http://schemas.microsoft.com/office/drawing/2014/main" id="{EC0CE1DC-E01D-D43F-C65F-5318993FA112}"/>
                </a:ext>
              </a:extLst>
            </p:cNvPr>
            <p:cNvSpPr/>
            <p:nvPr/>
          </p:nvSpPr>
          <p:spPr>
            <a:xfrm>
              <a:off x="5622036" y="766572"/>
              <a:ext cx="4455160" cy="589915"/>
            </a:xfrm>
            <a:custGeom>
              <a:avLst/>
              <a:gdLst/>
              <a:ahLst/>
              <a:cxnLst/>
              <a:rect l="l" t="t" r="r" b="b"/>
              <a:pathLst>
                <a:path w="4455159" h="589915">
                  <a:moveTo>
                    <a:pt x="0" y="98298"/>
                  </a:moveTo>
                  <a:lnTo>
                    <a:pt x="7733" y="60061"/>
                  </a:lnTo>
                  <a:lnTo>
                    <a:pt x="28813" y="28813"/>
                  </a:lnTo>
                  <a:lnTo>
                    <a:pt x="60061" y="7733"/>
                  </a:lnTo>
                  <a:lnTo>
                    <a:pt x="98298" y="0"/>
                  </a:lnTo>
                  <a:lnTo>
                    <a:pt x="4356354" y="0"/>
                  </a:lnTo>
                  <a:lnTo>
                    <a:pt x="4394590" y="7733"/>
                  </a:lnTo>
                  <a:lnTo>
                    <a:pt x="4425838" y="28813"/>
                  </a:lnTo>
                  <a:lnTo>
                    <a:pt x="4446918" y="60061"/>
                  </a:lnTo>
                  <a:lnTo>
                    <a:pt x="4454652" y="98298"/>
                  </a:lnTo>
                  <a:lnTo>
                    <a:pt x="4454652" y="491489"/>
                  </a:lnTo>
                  <a:lnTo>
                    <a:pt x="4446918" y="529726"/>
                  </a:lnTo>
                  <a:lnTo>
                    <a:pt x="4425838" y="560974"/>
                  </a:lnTo>
                  <a:lnTo>
                    <a:pt x="4394590" y="582054"/>
                  </a:lnTo>
                  <a:lnTo>
                    <a:pt x="4356354" y="589788"/>
                  </a:lnTo>
                  <a:lnTo>
                    <a:pt x="98298" y="589788"/>
                  </a:lnTo>
                  <a:lnTo>
                    <a:pt x="60061" y="582054"/>
                  </a:lnTo>
                  <a:lnTo>
                    <a:pt x="28813" y="560974"/>
                  </a:lnTo>
                  <a:lnTo>
                    <a:pt x="7733" y="529726"/>
                  </a:lnTo>
                  <a:lnTo>
                    <a:pt x="0" y="491489"/>
                  </a:lnTo>
                  <a:lnTo>
                    <a:pt x="0" y="98298"/>
                  </a:lnTo>
                  <a:close/>
                </a:path>
              </a:pathLst>
            </a:custGeom>
            <a:ln w="12700">
              <a:solidFill>
                <a:srgbClr val="FFFFFF"/>
              </a:solidFill>
            </a:ln>
          </p:spPr>
          <p:txBody>
            <a:bodyPr wrap="square" lIns="0" tIns="0" rIns="0" bIns="0" rtlCol="0"/>
            <a:lstStyle/>
            <a:p>
              <a:endParaRPr/>
            </a:p>
          </p:txBody>
        </p:sp>
      </p:grpSp>
      <p:grpSp>
        <p:nvGrpSpPr>
          <p:cNvPr id="9" name="object 13">
            <a:extLst>
              <a:ext uri="{FF2B5EF4-FFF2-40B4-BE49-F238E27FC236}">
                <a16:creationId xmlns:a16="http://schemas.microsoft.com/office/drawing/2014/main" id="{68980C85-FC37-AB9C-AF16-81A6924CE6A6}"/>
              </a:ext>
            </a:extLst>
          </p:cNvPr>
          <p:cNvGrpSpPr/>
          <p:nvPr/>
        </p:nvGrpSpPr>
        <p:grpSpPr>
          <a:xfrm>
            <a:off x="5297170" y="1667001"/>
            <a:ext cx="6377305" cy="811530"/>
            <a:chOff x="5297170" y="1667001"/>
            <a:chExt cx="6377305" cy="811530"/>
          </a:xfrm>
        </p:grpSpPr>
        <p:sp>
          <p:nvSpPr>
            <p:cNvPr id="10" name="object 14">
              <a:extLst>
                <a:ext uri="{FF2B5EF4-FFF2-40B4-BE49-F238E27FC236}">
                  <a16:creationId xmlns:a16="http://schemas.microsoft.com/office/drawing/2014/main" id="{0BE19B0F-E99C-DBFF-87B7-C0ECDC76A179}"/>
                </a:ext>
              </a:extLst>
            </p:cNvPr>
            <p:cNvSpPr/>
            <p:nvPr/>
          </p:nvSpPr>
          <p:spPr>
            <a:xfrm>
              <a:off x="5303520" y="1969007"/>
              <a:ext cx="6364605" cy="502920"/>
            </a:xfrm>
            <a:custGeom>
              <a:avLst/>
              <a:gdLst/>
              <a:ahLst/>
              <a:cxnLst/>
              <a:rect l="l" t="t" r="r" b="b"/>
              <a:pathLst>
                <a:path w="6364605" h="502919">
                  <a:moveTo>
                    <a:pt x="0" y="502920"/>
                  </a:moveTo>
                  <a:lnTo>
                    <a:pt x="6364224" y="502920"/>
                  </a:lnTo>
                  <a:lnTo>
                    <a:pt x="6364224" y="0"/>
                  </a:lnTo>
                  <a:lnTo>
                    <a:pt x="0" y="0"/>
                  </a:lnTo>
                  <a:lnTo>
                    <a:pt x="0" y="502920"/>
                  </a:lnTo>
                  <a:close/>
                </a:path>
              </a:pathLst>
            </a:custGeom>
            <a:ln w="12700">
              <a:solidFill>
                <a:srgbClr val="B3BB83"/>
              </a:solidFill>
            </a:ln>
          </p:spPr>
          <p:txBody>
            <a:bodyPr wrap="square" lIns="0" tIns="0" rIns="0" bIns="0" rtlCol="0"/>
            <a:lstStyle/>
            <a:p>
              <a:endParaRPr/>
            </a:p>
          </p:txBody>
        </p:sp>
        <p:sp>
          <p:nvSpPr>
            <p:cNvPr id="11" name="object 15">
              <a:extLst>
                <a:ext uri="{FF2B5EF4-FFF2-40B4-BE49-F238E27FC236}">
                  <a16:creationId xmlns:a16="http://schemas.microsoft.com/office/drawing/2014/main" id="{E347462F-71B7-0F80-1C7F-EE839CE6B7B1}"/>
                </a:ext>
              </a:extLst>
            </p:cNvPr>
            <p:cNvSpPr/>
            <p:nvPr/>
          </p:nvSpPr>
          <p:spPr>
            <a:xfrm>
              <a:off x="5622036" y="1673351"/>
              <a:ext cx="4455160" cy="589915"/>
            </a:xfrm>
            <a:custGeom>
              <a:avLst/>
              <a:gdLst/>
              <a:ahLst/>
              <a:cxnLst/>
              <a:rect l="l" t="t" r="r" b="b"/>
              <a:pathLst>
                <a:path w="4455159" h="589914">
                  <a:moveTo>
                    <a:pt x="4356354" y="0"/>
                  </a:moveTo>
                  <a:lnTo>
                    <a:pt x="98298" y="0"/>
                  </a:lnTo>
                  <a:lnTo>
                    <a:pt x="60061" y="7733"/>
                  </a:lnTo>
                  <a:lnTo>
                    <a:pt x="28813" y="28813"/>
                  </a:lnTo>
                  <a:lnTo>
                    <a:pt x="7733" y="60061"/>
                  </a:lnTo>
                  <a:lnTo>
                    <a:pt x="0" y="98298"/>
                  </a:lnTo>
                  <a:lnTo>
                    <a:pt x="0" y="491489"/>
                  </a:lnTo>
                  <a:lnTo>
                    <a:pt x="7733" y="529726"/>
                  </a:lnTo>
                  <a:lnTo>
                    <a:pt x="28813" y="560974"/>
                  </a:lnTo>
                  <a:lnTo>
                    <a:pt x="60061" y="582054"/>
                  </a:lnTo>
                  <a:lnTo>
                    <a:pt x="98298" y="589788"/>
                  </a:lnTo>
                  <a:lnTo>
                    <a:pt x="4356354" y="589788"/>
                  </a:lnTo>
                  <a:lnTo>
                    <a:pt x="4394590" y="582054"/>
                  </a:lnTo>
                  <a:lnTo>
                    <a:pt x="4425838" y="560974"/>
                  </a:lnTo>
                  <a:lnTo>
                    <a:pt x="4446918" y="529726"/>
                  </a:lnTo>
                  <a:lnTo>
                    <a:pt x="4454652" y="491489"/>
                  </a:lnTo>
                  <a:lnTo>
                    <a:pt x="4454652" y="98298"/>
                  </a:lnTo>
                  <a:lnTo>
                    <a:pt x="4446918" y="60061"/>
                  </a:lnTo>
                  <a:lnTo>
                    <a:pt x="4425838" y="28813"/>
                  </a:lnTo>
                  <a:lnTo>
                    <a:pt x="4394590" y="7733"/>
                  </a:lnTo>
                  <a:lnTo>
                    <a:pt x="4356354" y="0"/>
                  </a:lnTo>
                  <a:close/>
                </a:path>
              </a:pathLst>
            </a:custGeom>
            <a:solidFill>
              <a:srgbClr val="B3BB83"/>
            </a:solidFill>
          </p:spPr>
          <p:txBody>
            <a:bodyPr wrap="square" lIns="0" tIns="0" rIns="0" bIns="0" rtlCol="0"/>
            <a:lstStyle/>
            <a:p>
              <a:endParaRPr/>
            </a:p>
          </p:txBody>
        </p:sp>
        <p:sp>
          <p:nvSpPr>
            <p:cNvPr id="12" name="object 16">
              <a:extLst>
                <a:ext uri="{FF2B5EF4-FFF2-40B4-BE49-F238E27FC236}">
                  <a16:creationId xmlns:a16="http://schemas.microsoft.com/office/drawing/2014/main" id="{E73C30EF-E0A7-39C2-B202-1EDB985FA7DD}"/>
                </a:ext>
              </a:extLst>
            </p:cNvPr>
            <p:cNvSpPr/>
            <p:nvPr/>
          </p:nvSpPr>
          <p:spPr>
            <a:xfrm>
              <a:off x="5622036" y="1673351"/>
              <a:ext cx="4455160" cy="589915"/>
            </a:xfrm>
            <a:custGeom>
              <a:avLst/>
              <a:gdLst/>
              <a:ahLst/>
              <a:cxnLst/>
              <a:rect l="l" t="t" r="r" b="b"/>
              <a:pathLst>
                <a:path w="4455159" h="589914">
                  <a:moveTo>
                    <a:pt x="0" y="98298"/>
                  </a:moveTo>
                  <a:lnTo>
                    <a:pt x="7733" y="60061"/>
                  </a:lnTo>
                  <a:lnTo>
                    <a:pt x="28813" y="28813"/>
                  </a:lnTo>
                  <a:lnTo>
                    <a:pt x="60061" y="7733"/>
                  </a:lnTo>
                  <a:lnTo>
                    <a:pt x="98298" y="0"/>
                  </a:lnTo>
                  <a:lnTo>
                    <a:pt x="4356354" y="0"/>
                  </a:lnTo>
                  <a:lnTo>
                    <a:pt x="4394590" y="7733"/>
                  </a:lnTo>
                  <a:lnTo>
                    <a:pt x="4425838" y="28813"/>
                  </a:lnTo>
                  <a:lnTo>
                    <a:pt x="4446918" y="60061"/>
                  </a:lnTo>
                  <a:lnTo>
                    <a:pt x="4454652" y="98298"/>
                  </a:lnTo>
                  <a:lnTo>
                    <a:pt x="4454652" y="491489"/>
                  </a:lnTo>
                  <a:lnTo>
                    <a:pt x="4446918" y="529726"/>
                  </a:lnTo>
                  <a:lnTo>
                    <a:pt x="4425838" y="560974"/>
                  </a:lnTo>
                  <a:lnTo>
                    <a:pt x="4394590" y="582054"/>
                  </a:lnTo>
                  <a:lnTo>
                    <a:pt x="4356354" y="589788"/>
                  </a:lnTo>
                  <a:lnTo>
                    <a:pt x="98298" y="589788"/>
                  </a:lnTo>
                  <a:lnTo>
                    <a:pt x="60061" y="582054"/>
                  </a:lnTo>
                  <a:lnTo>
                    <a:pt x="28813" y="560974"/>
                  </a:lnTo>
                  <a:lnTo>
                    <a:pt x="7733" y="529726"/>
                  </a:lnTo>
                  <a:lnTo>
                    <a:pt x="0" y="491489"/>
                  </a:lnTo>
                  <a:lnTo>
                    <a:pt x="0" y="98298"/>
                  </a:lnTo>
                  <a:close/>
                </a:path>
              </a:pathLst>
            </a:custGeom>
            <a:ln w="12700">
              <a:solidFill>
                <a:srgbClr val="FFFFFF"/>
              </a:solidFill>
            </a:ln>
          </p:spPr>
          <p:txBody>
            <a:bodyPr wrap="square" lIns="0" tIns="0" rIns="0" bIns="0" rtlCol="0"/>
            <a:lstStyle/>
            <a:p>
              <a:endParaRPr/>
            </a:p>
          </p:txBody>
        </p:sp>
      </p:grpSp>
      <p:sp>
        <p:nvSpPr>
          <p:cNvPr id="13" name="object 17">
            <a:extLst>
              <a:ext uri="{FF2B5EF4-FFF2-40B4-BE49-F238E27FC236}">
                <a16:creationId xmlns:a16="http://schemas.microsoft.com/office/drawing/2014/main" id="{5F5815B0-EF29-405B-1EB3-5F860AB38FE3}"/>
              </a:ext>
            </a:extLst>
          </p:cNvPr>
          <p:cNvSpPr txBox="1"/>
          <p:nvPr/>
        </p:nvSpPr>
        <p:spPr>
          <a:xfrm>
            <a:off x="5806821" y="872489"/>
            <a:ext cx="1360170" cy="1238250"/>
          </a:xfrm>
          <a:prstGeom prst="rect">
            <a:avLst/>
          </a:prstGeom>
        </p:spPr>
        <p:txBody>
          <a:bodyPr vert="horz" wrap="square" lIns="0" tIns="13335" rIns="0" bIns="0" rtlCol="0">
            <a:spAutoFit/>
          </a:bodyPr>
          <a:lstStyle/>
          <a:p>
            <a:pPr marL="12700">
              <a:lnSpc>
                <a:spcPct val="100000"/>
              </a:lnSpc>
              <a:spcBef>
                <a:spcPts val="105"/>
              </a:spcBef>
            </a:pPr>
            <a:r>
              <a:rPr sz="2000" spc="-70" dirty="0">
                <a:solidFill>
                  <a:srgbClr val="FFFFFF"/>
                </a:solidFill>
                <a:latin typeface="Century Gothic"/>
                <a:cs typeface="Century Gothic"/>
              </a:rPr>
              <a:t>Affordance</a:t>
            </a:r>
            <a:endParaRPr sz="2000" dirty="0">
              <a:latin typeface="Century Gothic"/>
              <a:cs typeface="Century Gothic"/>
            </a:endParaRPr>
          </a:p>
          <a:p>
            <a:pPr>
              <a:lnSpc>
                <a:spcPct val="100000"/>
              </a:lnSpc>
            </a:pPr>
            <a:endParaRPr sz="2400" dirty="0">
              <a:latin typeface="Century Gothic"/>
              <a:cs typeface="Century Gothic"/>
            </a:endParaRPr>
          </a:p>
          <a:p>
            <a:pPr marL="12700">
              <a:lnSpc>
                <a:spcPct val="100000"/>
              </a:lnSpc>
              <a:spcBef>
                <a:spcPts val="1800"/>
              </a:spcBef>
            </a:pPr>
            <a:r>
              <a:rPr sz="2000" spc="-10" dirty="0">
                <a:solidFill>
                  <a:srgbClr val="FFFFFF"/>
                </a:solidFill>
                <a:latin typeface="Century Gothic"/>
                <a:cs typeface="Century Gothic"/>
              </a:rPr>
              <a:t>Visibility</a:t>
            </a:r>
            <a:endParaRPr sz="2000" dirty="0">
              <a:latin typeface="Century Gothic"/>
              <a:cs typeface="Century Gothic"/>
            </a:endParaRPr>
          </a:p>
        </p:txBody>
      </p:sp>
      <p:grpSp>
        <p:nvGrpSpPr>
          <p:cNvPr id="14" name="object 18">
            <a:extLst>
              <a:ext uri="{FF2B5EF4-FFF2-40B4-BE49-F238E27FC236}">
                <a16:creationId xmlns:a16="http://schemas.microsoft.com/office/drawing/2014/main" id="{5AE6FDC0-4215-3C69-47E5-D65AB36FC37B}"/>
              </a:ext>
            </a:extLst>
          </p:cNvPr>
          <p:cNvGrpSpPr/>
          <p:nvPr/>
        </p:nvGrpSpPr>
        <p:grpSpPr>
          <a:xfrm>
            <a:off x="5297170" y="2573782"/>
            <a:ext cx="6377305" cy="812800"/>
            <a:chOff x="5297170" y="2573782"/>
            <a:chExt cx="6377305" cy="812800"/>
          </a:xfrm>
        </p:grpSpPr>
        <p:sp>
          <p:nvSpPr>
            <p:cNvPr id="15" name="object 19">
              <a:extLst>
                <a:ext uri="{FF2B5EF4-FFF2-40B4-BE49-F238E27FC236}">
                  <a16:creationId xmlns:a16="http://schemas.microsoft.com/office/drawing/2014/main" id="{69EF25D7-981F-8CEB-3547-1DA2615C0AF4}"/>
                </a:ext>
              </a:extLst>
            </p:cNvPr>
            <p:cNvSpPr/>
            <p:nvPr/>
          </p:nvSpPr>
          <p:spPr>
            <a:xfrm>
              <a:off x="5303520" y="2875788"/>
              <a:ext cx="6364605" cy="504825"/>
            </a:xfrm>
            <a:custGeom>
              <a:avLst/>
              <a:gdLst/>
              <a:ahLst/>
              <a:cxnLst/>
              <a:rect l="l" t="t" r="r" b="b"/>
              <a:pathLst>
                <a:path w="6364605" h="504825">
                  <a:moveTo>
                    <a:pt x="0" y="504443"/>
                  </a:moveTo>
                  <a:lnTo>
                    <a:pt x="6364224" y="504443"/>
                  </a:lnTo>
                  <a:lnTo>
                    <a:pt x="6364224" y="0"/>
                  </a:lnTo>
                  <a:lnTo>
                    <a:pt x="0" y="0"/>
                  </a:lnTo>
                  <a:lnTo>
                    <a:pt x="0" y="504443"/>
                  </a:lnTo>
                  <a:close/>
                </a:path>
              </a:pathLst>
            </a:custGeom>
            <a:ln w="12699">
              <a:solidFill>
                <a:srgbClr val="86BD96"/>
              </a:solidFill>
            </a:ln>
          </p:spPr>
          <p:txBody>
            <a:bodyPr wrap="square" lIns="0" tIns="0" rIns="0" bIns="0" rtlCol="0"/>
            <a:lstStyle/>
            <a:p>
              <a:endParaRPr/>
            </a:p>
          </p:txBody>
        </p:sp>
        <p:sp>
          <p:nvSpPr>
            <p:cNvPr id="16" name="object 20">
              <a:extLst>
                <a:ext uri="{FF2B5EF4-FFF2-40B4-BE49-F238E27FC236}">
                  <a16:creationId xmlns:a16="http://schemas.microsoft.com/office/drawing/2014/main" id="{8C042F9C-6772-D6D2-1A84-36680D0752C2}"/>
                </a:ext>
              </a:extLst>
            </p:cNvPr>
            <p:cNvSpPr/>
            <p:nvPr/>
          </p:nvSpPr>
          <p:spPr>
            <a:xfrm>
              <a:off x="5622036" y="2580132"/>
              <a:ext cx="4455160" cy="591820"/>
            </a:xfrm>
            <a:custGeom>
              <a:avLst/>
              <a:gdLst/>
              <a:ahLst/>
              <a:cxnLst/>
              <a:rect l="l" t="t" r="r" b="b"/>
              <a:pathLst>
                <a:path w="4455159" h="591819">
                  <a:moveTo>
                    <a:pt x="4356099" y="0"/>
                  </a:moveTo>
                  <a:lnTo>
                    <a:pt x="98551" y="0"/>
                  </a:lnTo>
                  <a:lnTo>
                    <a:pt x="60168" y="7737"/>
                  </a:lnTo>
                  <a:lnTo>
                    <a:pt x="28844" y="28844"/>
                  </a:lnTo>
                  <a:lnTo>
                    <a:pt x="7737" y="60168"/>
                  </a:lnTo>
                  <a:lnTo>
                    <a:pt x="0" y="98551"/>
                  </a:lnTo>
                  <a:lnTo>
                    <a:pt x="0" y="492759"/>
                  </a:lnTo>
                  <a:lnTo>
                    <a:pt x="7737" y="531143"/>
                  </a:lnTo>
                  <a:lnTo>
                    <a:pt x="28844" y="562467"/>
                  </a:lnTo>
                  <a:lnTo>
                    <a:pt x="60168" y="583574"/>
                  </a:lnTo>
                  <a:lnTo>
                    <a:pt x="98551" y="591312"/>
                  </a:lnTo>
                  <a:lnTo>
                    <a:pt x="4356099" y="591312"/>
                  </a:lnTo>
                  <a:lnTo>
                    <a:pt x="4394483" y="583574"/>
                  </a:lnTo>
                  <a:lnTo>
                    <a:pt x="4425807" y="562467"/>
                  </a:lnTo>
                  <a:lnTo>
                    <a:pt x="4446914" y="531143"/>
                  </a:lnTo>
                  <a:lnTo>
                    <a:pt x="4454652" y="492759"/>
                  </a:lnTo>
                  <a:lnTo>
                    <a:pt x="4454652" y="98551"/>
                  </a:lnTo>
                  <a:lnTo>
                    <a:pt x="4446914" y="60168"/>
                  </a:lnTo>
                  <a:lnTo>
                    <a:pt x="4425807" y="28844"/>
                  </a:lnTo>
                  <a:lnTo>
                    <a:pt x="4394483" y="7737"/>
                  </a:lnTo>
                  <a:lnTo>
                    <a:pt x="4356099" y="0"/>
                  </a:lnTo>
                  <a:close/>
                </a:path>
              </a:pathLst>
            </a:custGeom>
            <a:solidFill>
              <a:srgbClr val="86BD96"/>
            </a:solidFill>
          </p:spPr>
          <p:txBody>
            <a:bodyPr wrap="square" lIns="0" tIns="0" rIns="0" bIns="0" rtlCol="0"/>
            <a:lstStyle/>
            <a:p>
              <a:endParaRPr/>
            </a:p>
          </p:txBody>
        </p:sp>
        <p:sp>
          <p:nvSpPr>
            <p:cNvPr id="17" name="object 21">
              <a:extLst>
                <a:ext uri="{FF2B5EF4-FFF2-40B4-BE49-F238E27FC236}">
                  <a16:creationId xmlns:a16="http://schemas.microsoft.com/office/drawing/2014/main" id="{1831B8AA-54AF-5EE5-38A1-3CD48E8A4A7B}"/>
                </a:ext>
              </a:extLst>
            </p:cNvPr>
            <p:cNvSpPr/>
            <p:nvPr/>
          </p:nvSpPr>
          <p:spPr>
            <a:xfrm>
              <a:off x="5622036" y="2580132"/>
              <a:ext cx="4455160" cy="591820"/>
            </a:xfrm>
            <a:custGeom>
              <a:avLst/>
              <a:gdLst/>
              <a:ahLst/>
              <a:cxnLst/>
              <a:rect l="l" t="t" r="r" b="b"/>
              <a:pathLst>
                <a:path w="4455159" h="591819">
                  <a:moveTo>
                    <a:pt x="0" y="98551"/>
                  </a:moveTo>
                  <a:lnTo>
                    <a:pt x="7737" y="60168"/>
                  </a:lnTo>
                  <a:lnTo>
                    <a:pt x="28844" y="28844"/>
                  </a:lnTo>
                  <a:lnTo>
                    <a:pt x="60168" y="7737"/>
                  </a:lnTo>
                  <a:lnTo>
                    <a:pt x="98551" y="0"/>
                  </a:lnTo>
                  <a:lnTo>
                    <a:pt x="4356099" y="0"/>
                  </a:lnTo>
                  <a:lnTo>
                    <a:pt x="4394483" y="7737"/>
                  </a:lnTo>
                  <a:lnTo>
                    <a:pt x="4425807" y="28844"/>
                  </a:lnTo>
                  <a:lnTo>
                    <a:pt x="4446914" y="60168"/>
                  </a:lnTo>
                  <a:lnTo>
                    <a:pt x="4454652" y="98551"/>
                  </a:lnTo>
                  <a:lnTo>
                    <a:pt x="4454652" y="492759"/>
                  </a:lnTo>
                  <a:lnTo>
                    <a:pt x="4446914" y="531143"/>
                  </a:lnTo>
                  <a:lnTo>
                    <a:pt x="4425807" y="562467"/>
                  </a:lnTo>
                  <a:lnTo>
                    <a:pt x="4394483" y="583574"/>
                  </a:lnTo>
                  <a:lnTo>
                    <a:pt x="4356099" y="591312"/>
                  </a:lnTo>
                  <a:lnTo>
                    <a:pt x="98551" y="591312"/>
                  </a:lnTo>
                  <a:lnTo>
                    <a:pt x="60168" y="583574"/>
                  </a:lnTo>
                  <a:lnTo>
                    <a:pt x="28844" y="562467"/>
                  </a:lnTo>
                  <a:lnTo>
                    <a:pt x="7737" y="531143"/>
                  </a:lnTo>
                  <a:lnTo>
                    <a:pt x="0" y="492759"/>
                  </a:lnTo>
                  <a:lnTo>
                    <a:pt x="0" y="98551"/>
                  </a:lnTo>
                  <a:close/>
                </a:path>
              </a:pathLst>
            </a:custGeom>
            <a:ln w="12700">
              <a:solidFill>
                <a:srgbClr val="FFFFFF"/>
              </a:solidFill>
            </a:ln>
          </p:spPr>
          <p:txBody>
            <a:bodyPr wrap="square" lIns="0" tIns="0" rIns="0" bIns="0" rtlCol="0"/>
            <a:lstStyle/>
            <a:p>
              <a:endParaRPr/>
            </a:p>
          </p:txBody>
        </p:sp>
      </p:grpSp>
      <p:sp>
        <p:nvSpPr>
          <p:cNvPr id="18" name="object 22">
            <a:extLst>
              <a:ext uri="{FF2B5EF4-FFF2-40B4-BE49-F238E27FC236}">
                <a16:creationId xmlns:a16="http://schemas.microsoft.com/office/drawing/2014/main" id="{5DCF072F-DBBC-7523-B1D0-51C11C60DED8}"/>
              </a:ext>
            </a:extLst>
          </p:cNvPr>
          <p:cNvSpPr txBox="1"/>
          <p:nvPr/>
        </p:nvSpPr>
        <p:spPr>
          <a:xfrm>
            <a:off x="5806821" y="2687193"/>
            <a:ext cx="1051560" cy="330835"/>
          </a:xfrm>
          <a:prstGeom prst="rect">
            <a:avLst/>
          </a:prstGeom>
        </p:spPr>
        <p:txBody>
          <a:bodyPr vert="horz" wrap="square" lIns="0" tIns="13335" rIns="0" bIns="0" rtlCol="0">
            <a:spAutoFit/>
          </a:bodyPr>
          <a:lstStyle/>
          <a:p>
            <a:pPr marL="12700">
              <a:lnSpc>
                <a:spcPct val="100000"/>
              </a:lnSpc>
              <a:spcBef>
                <a:spcPts val="105"/>
              </a:spcBef>
            </a:pPr>
            <a:r>
              <a:rPr sz="2000" spc="-114" dirty="0">
                <a:solidFill>
                  <a:srgbClr val="FFFFFF"/>
                </a:solidFill>
                <a:latin typeface="Century Gothic"/>
                <a:cs typeface="Century Gothic"/>
              </a:rPr>
              <a:t>Mapping</a:t>
            </a:r>
            <a:endParaRPr sz="2000">
              <a:latin typeface="Century Gothic"/>
              <a:cs typeface="Century Gothic"/>
            </a:endParaRPr>
          </a:p>
        </p:txBody>
      </p:sp>
      <p:grpSp>
        <p:nvGrpSpPr>
          <p:cNvPr id="19" name="object 23">
            <a:extLst>
              <a:ext uri="{FF2B5EF4-FFF2-40B4-BE49-F238E27FC236}">
                <a16:creationId xmlns:a16="http://schemas.microsoft.com/office/drawing/2014/main" id="{9B8E9A6A-0B13-AEC0-3624-E35983D12B37}"/>
              </a:ext>
            </a:extLst>
          </p:cNvPr>
          <p:cNvGrpSpPr/>
          <p:nvPr/>
        </p:nvGrpSpPr>
        <p:grpSpPr>
          <a:xfrm>
            <a:off x="5297170" y="3480561"/>
            <a:ext cx="6377305" cy="812800"/>
            <a:chOff x="5297170" y="3480561"/>
            <a:chExt cx="6377305" cy="812800"/>
          </a:xfrm>
        </p:grpSpPr>
        <p:sp>
          <p:nvSpPr>
            <p:cNvPr id="20" name="object 24">
              <a:extLst>
                <a:ext uri="{FF2B5EF4-FFF2-40B4-BE49-F238E27FC236}">
                  <a16:creationId xmlns:a16="http://schemas.microsoft.com/office/drawing/2014/main" id="{5EEDA581-9563-5461-0080-E0CB8A9A6B8C}"/>
                </a:ext>
              </a:extLst>
            </p:cNvPr>
            <p:cNvSpPr/>
            <p:nvPr/>
          </p:nvSpPr>
          <p:spPr>
            <a:xfrm>
              <a:off x="5303520" y="3782567"/>
              <a:ext cx="6364605" cy="504825"/>
            </a:xfrm>
            <a:custGeom>
              <a:avLst/>
              <a:gdLst/>
              <a:ahLst/>
              <a:cxnLst/>
              <a:rect l="l" t="t" r="r" b="b"/>
              <a:pathLst>
                <a:path w="6364605" h="504825">
                  <a:moveTo>
                    <a:pt x="0" y="504443"/>
                  </a:moveTo>
                  <a:lnTo>
                    <a:pt x="6364224" y="504443"/>
                  </a:lnTo>
                  <a:lnTo>
                    <a:pt x="6364224" y="0"/>
                  </a:lnTo>
                  <a:lnTo>
                    <a:pt x="0" y="0"/>
                  </a:lnTo>
                  <a:lnTo>
                    <a:pt x="0" y="504443"/>
                  </a:lnTo>
                  <a:close/>
                </a:path>
              </a:pathLst>
            </a:custGeom>
            <a:ln w="12699">
              <a:solidFill>
                <a:srgbClr val="8BABC1"/>
              </a:solidFill>
            </a:ln>
          </p:spPr>
          <p:txBody>
            <a:bodyPr wrap="square" lIns="0" tIns="0" rIns="0" bIns="0" rtlCol="0"/>
            <a:lstStyle/>
            <a:p>
              <a:endParaRPr/>
            </a:p>
          </p:txBody>
        </p:sp>
        <p:sp>
          <p:nvSpPr>
            <p:cNvPr id="21" name="object 25">
              <a:extLst>
                <a:ext uri="{FF2B5EF4-FFF2-40B4-BE49-F238E27FC236}">
                  <a16:creationId xmlns:a16="http://schemas.microsoft.com/office/drawing/2014/main" id="{24066A6A-9D46-3CDD-3BA2-6342972139DF}"/>
                </a:ext>
              </a:extLst>
            </p:cNvPr>
            <p:cNvSpPr/>
            <p:nvPr/>
          </p:nvSpPr>
          <p:spPr>
            <a:xfrm>
              <a:off x="5622036" y="3486911"/>
              <a:ext cx="4455160" cy="591820"/>
            </a:xfrm>
            <a:custGeom>
              <a:avLst/>
              <a:gdLst/>
              <a:ahLst/>
              <a:cxnLst/>
              <a:rect l="l" t="t" r="r" b="b"/>
              <a:pathLst>
                <a:path w="4455159" h="591820">
                  <a:moveTo>
                    <a:pt x="4356099" y="0"/>
                  </a:moveTo>
                  <a:lnTo>
                    <a:pt x="98551" y="0"/>
                  </a:lnTo>
                  <a:lnTo>
                    <a:pt x="60168" y="7737"/>
                  </a:lnTo>
                  <a:lnTo>
                    <a:pt x="28844" y="28844"/>
                  </a:lnTo>
                  <a:lnTo>
                    <a:pt x="7737" y="60168"/>
                  </a:lnTo>
                  <a:lnTo>
                    <a:pt x="0" y="98551"/>
                  </a:lnTo>
                  <a:lnTo>
                    <a:pt x="0" y="492760"/>
                  </a:lnTo>
                  <a:lnTo>
                    <a:pt x="7737" y="531143"/>
                  </a:lnTo>
                  <a:lnTo>
                    <a:pt x="28844" y="562467"/>
                  </a:lnTo>
                  <a:lnTo>
                    <a:pt x="60168" y="583574"/>
                  </a:lnTo>
                  <a:lnTo>
                    <a:pt x="98551" y="591312"/>
                  </a:lnTo>
                  <a:lnTo>
                    <a:pt x="4356099" y="591312"/>
                  </a:lnTo>
                  <a:lnTo>
                    <a:pt x="4394483" y="583574"/>
                  </a:lnTo>
                  <a:lnTo>
                    <a:pt x="4425807" y="562467"/>
                  </a:lnTo>
                  <a:lnTo>
                    <a:pt x="4446914" y="531143"/>
                  </a:lnTo>
                  <a:lnTo>
                    <a:pt x="4454652" y="492760"/>
                  </a:lnTo>
                  <a:lnTo>
                    <a:pt x="4454652" y="98551"/>
                  </a:lnTo>
                  <a:lnTo>
                    <a:pt x="4446914" y="60168"/>
                  </a:lnTo>
                  <a:lnTo>
                    <a:pt x="4425807" y="28844"/>
                  </a:lnTo>
                  <a:lnTo>
                    <a:pt x="4394483" y="7737"/>
                  </a:lnTo>
                  <a:lnTo>
                    <a:pt x="4356099" y="0"/>
                  </a:lnTo>
                  <a:close/>
                </a:path>
              </a:pathLst>
            </a:custGeom>
            <a:solidFill>
              <a:srgbClr val="8BABC1"/>
            </a:solidFill>
          </p:spPr>
          <p:txBody>
            <a:bodyPr wrap="square" lIns="0" tIns="0" rIns="0" bIns="0" rtlCol="0"/>
            <a:lstStyle/>
            <a:p>
              <a:endParaRPr/>
            </a:p>
          </p:txBody>
        </p:sp>
        <p:sp>
          <p:nvSpPr>
            <p:cNvPr id="22" name="object 26">
              <a:extLst>
                <a:ext uri="{FF2B5EF4-FFF2-40B4-BE49-F238E27FC236}">
                  <a16:creationId xmlns:a16="http://schemas.microsoft.com/office/drawing/2014/main" id="{7F4D77CB-6AB4-70AE-0044-5E1A7CD5A273}"/>
                </a:ext>
              </a:extLst>
            </p:cNvPr>
            <p:cNvSpPr/>
            <p:nvPr/>
          </p:nvSpPr>
          <p:spPr>
            <a:xfrm>
              <a:off x="5622036" y="3486911"/>
              <a:ext cx="4455160" cy="591820"/>
            </a:xfrm>
            <a:custGeom>
              <a:avLst/>
              <a:gdLst/>
              <a:ahLst/>
              <a:cxnLst/>
              <a:rect l="l" t="t" r="r" b="b"/>
              <a:pathLst>
                <a:path w="4455159" h="591820">
                  <a:moveTo>
                    <a:pt x="0" y="98551"/>
                  </a:moveTo>
                  <a:lnTo>
                    <a:pt x="7737" y="60168"/>
                  </a:lnTo>
                  <a:lnTo>
                    <a:pt x="28844" y="28844"/>
                  </a:lnTo>
                  <a:lnTo>
                    <a:pt x="60168" y="7737"/>
                  </a:lnTo>
                  <a:lnTo>
                    <a:pt x="98551" y="0"/>
                  </a:lnTo>
                  <a:lnTo>
                    <a:pt x="4356099" y="0"/>
                  </a:lnTo>
                  <a:lnTo>
                    <a:pt x="4394483" y="7737"/>
                  </a:lnTo>
                  <a:lnTo>
                    <a:pt x="4425807" y="28844"/>
                  </a:lnTo>
                  <a:lnTo>
                    <a:pt x="4446914" y="60168"/>
                  </a:lnTo>
                  <a:lnTo>
                    <a:pt x="4454652" y="98551"/>
                  </a:lnTo>
                  <a:lnTo>
                    <a:pt x="4454652" y="492760"/>
                  </a:lnTo>
                  <a:lnTo>
                    <a:pt x="4446914" y="531143"/>
                  </a:lnTo>
                  <a:lnTo>
                    <a:pt x="4425807" y="562467"/>
                  </a:lnTo>
                  <a:lnTo>
                    <a:pt x="4394483" y="583574"/>
                  </a:lnTo>
                  <a:lnTo>
                    <a:pt x="4356099" y="591312"/>
                  </a:lnTo>
                  <a:lnTo>
                    <a:pt x="98551" y="591312"/>
                  </a:lnTo>
                  <a:lnTo>
                    <a:pt x="60168" y="583574"/>
                  </a:lnTo>
                  <a:lnTo>
                    <a:pt x="28844" y="562467"/>
                  </a:lnTo>
                  <a:lnTo>
                    <a:pt x="7737" y="531143"/>
                  </a:lnTo>
                  <a:lnTo>
                    <a:pt x="0" y="492760"/>
                  </a:lnTo>
                  <a:lnTo>
                    <a:pt x="0" y="98551"/>
                  </a:lnTo>
                  <a:close/>
                </a:path>
              </a:pathLst>
            </a:custGeom>
            <a:ln w="12700">
              <a:solidFill>
                <a:srgbClr val="FFFFFF"/>
              </a:solidFill>
            </a:ln>
          </p:spPr>
          <p:txBody>
            <a:bodyPr wrap="square" lIns="0" tIns="0" rIns="0" bIns="0" rtlCol="0"/>
            <a:lstStyle/>
            <a:p>
              <a:endParaRPr/>
            </a:p>
          </p:txBody>
        </p:sp>
      </p:grpSp>
      <p:sp>
        <p:nvSpPr>
          <p:cNvPr id="23" name="object 27">
            <a:extLst>
              <a:ext uri="{FF2B5EF4-FFF2-40B4-BE49-F238E27FC236}">
                <a16:creationId xmlns:a16="http://schemas.microsoft.com/office/drawing/2014/main" id="{5DD3D18D-C9B4-E70E-1EEF-BC7935927F05}"/>
              </a:ext>
            </a:extLst>
          </p:cNvPr>
          <p:cNvSpPr txBox="1"/>
          <p:nvPr/>
        </p:nvSpPr>
        <p:spPr>
          <a:xfrm>
            <a:off x="5806821" y="3594608"/>
            <a:ext cx="1704975" cy="330835"/>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entury Gothic"/>
                <a:cs typeface="Century Gothic"/>
              </a:rPr>
              <a:t>System</a:t>
            </a:r>
            <a:r>
              <a:rPr sz="2000" spc="240" dirty="0">
                <a:solidFill>
                  <a:srgbClr val="FFFFFF"/>
                </a:solidFill>
                <a:latin typeface="Century Gothic"/>
                <a:cs typeface="Century Gothic"/>
              </a:rPr>
              <a:t> </a:t>
            </a:r>
            <a:r>
              <a:rPr sz="2000" spc="-120" dirty="0">
                <a:solidFill>
                  <a:srgbClr val="FFFFFF"/>
                </a:solidFill>
                <a:latin typeface="Century Gothic"/>
                <a:cs typeface="Century Gothic"/>
              </a:rPr>
              <a:t>Image</a:t>
            </a:r>
            <a:endParaRPr sz="2000">
              <a:latin typeface="Century Gothic"/>
              <a:cs typeface="Century Gothic"/>
            </a:endParaRPr>
          </a:p>
        </p:txBody>
      </p:sp>
      <p:grpSp>
        <p:nvGrpSpPr>
          <p:cNvPr id="24" name="object 28">
            <a:extLst>
              <a:ext uri="{FF2B5EF4-FFF2-40B4-BE49-F238E27FC236}">
                <a16:creationId xmlns:a16="http://schemas.microsoft.com/office/drawing/2014/main" id="{47334E0A-9189-0DF4-CC67-13EE00972C06}"/>
              </a:ext>
            </a:extLst>
          </p:cNvPr>
          <p:cNvGrpSpPr/>
          <p:nvPr/>
        </p:nvGrpSpPr>
        <p:grpSpPr>
          <a:xfrm>
            <a:off x="5297170" y="4388865"/>
            <a:ext cx="6377305" cy="811530"/>
            <a:chOff x="5297170" y="4388865"/>
            <a:chExt cx="6377305" cy="811530"/>
          </a:xfrm>
        </p:grpSpPr>
        <p:sp>
          <p:nvSpPr>
            <p:cNvPr id="25" name="object 29">
              <a:extLst>
                <a:ext uri="{FF2B5EF4-FFF2-40B4-BE49-F238E27FC236}">
                  <a16:creationId xmlns:a16="http://schemas.microsoft.com/office/drawing/2014/main" id="{CB682B93-2921-3E9A-F622-E5D01C30703E}"/>
                </a:ext>
              </a:extLst>
            </p:cNvPr>
            <p:cNvSpPr/>
            <p:nvPr/>
          </p:nvSpPr>
          <p:spPr>
            <a:xfrm>
              <a:off x="5303520" y="4689347"/>
              <a:ext cx="6364605" cy="504825"/>
            </a:xfrm>
            <a:custGeom>
              <a:avLst/>
              <a:gdLst/>
              <a:ahLst/>
              <a:cxnLst/>
              <a:rect l="l" t="t" r="r" b="b"/>
              <a:pathLst>
                <a:path w="6364605" h="504825">
                  <a:moveTo>
                    <a:pt x="0" y="504444"/>
                  </a:moveTo>
                  <a:lnTo>
                    <a:pt x="6364224" y="504444"/>
                  </a:lnTo>
                  <a:lnTo>
                    <a:pt x="6364224" y="0"/>
                  </a:lnTo>
                  <a:lnTo>
                    <a:pt x="0" y="0"/>
                  </a:lnTo>
                  <a:lnTo>
                    <a:pt x="0" y="504444"/>
                  </a:lnTo>
                  <a:close/>
                </a:path>
              </a:pathLst>
            </a:custGeom>
            <a:ln w="12699">
              <a:solidFill>
                <a:srgbClr val="AA90C3"/>
              </a:solidFill>
            </a:ln>
          </p:spPr>
          <p:txBody>
            <a:bodyPr wrap="square" lIns="0" tIns="0" rIns="0" bIns="0" rtlCol="0"/>
            <a:lstStyle/>
            <a:p>
              <a:endParaRPr/>
            </a:p>
          </p:txBody>
        </p:sp>
        <p:sp>
          <p:nvSpPr>
            <p:cNvPr id="26" name="object 30">
              <a:extLst>
                <a:ext uri="{FF2B5EF4-FFF2-40B4-BE49-F238E27FC236}">
                  <a16:creationId xmlns:a16="http://schemas.microsoft.com/office/drawing/2014/main" id="{9858FD1D-5764-AE42-8F95-15F59CED8332}"/>
                </a:ext>
              </a:extLst>
            </p:cNvPr>
            <p:cNvSpPr/>
            <p:nvPr/>
          </p:nvSpPr>
          <p:spPr>
            <a:xfrm>
              <a:off x="5622036" y="4395215"/>
              <a:ext cx="4455160" cy="589915"/>
            </a:xfrm>
            <a:custGeom>
              <a:avLst/>
              <a:gdLst/>
              <a:ahLst/>
              <a:cxnLst/>
              <a:rect l="l" t="t" r="r" b="b"/>
              <a:pathLst>
                <a:path w="4455159" h="589914">
                  <a:moveTo>
                    <a:pt x="4356354" y="0"/>
                  </a:moveTo>
                  <a:lnTo>
                    <a:pt x="98298" y="0"/>
                  </a:lnTo>
                  <a:lnTo>
                    <a:pt x="60061" y="7733"/>
                  </a:lnTo>
                  <a:lnTo>
                    <a:pt x="28813" y="28813"/>
                  </a:lnTo>
                  <a:lnTo>
                    <a:pt x="7733" y="60061"/>
                  </a:lnTo>
                  <a:lnTo>
                    <a:pt x="0" y="98297"/>
                  </a:lnTo>
                  <a:lnTo>
                    <a:pt x="0" y="491489"/>
                  </a:lnTo>
                  <a:lnTo>
                    <a:pt x="7733" y="529726"/>
                  </a:lnTo>
                  <a:lnTo>
                    <a:pt x="28813" y="560974"/>
                  </a:lnTo>
                  <a:lnTo>
                    <a:pt x="60061" y="582054"/>
                  </a:lnTo>
                  <a:lnTo>
                    <a:pt x="98298" y="589787"/>
                  </a:lnTo>
                  <a:lnTo>
                    <a:pt x="4356354" y="589787"/>
                  </a:lnTo>
                  <a:lnTo>
                    <a:pt x="4394590" y="582054"/>
                  </a:lnTo>
                  <a:lnTo>
                    <a:pt x="4425838" y="560974"/>
                  </a:lnTo>
                  <a:lnTo>
                    <a:pt x="4446918" y="529726"/>
                  </a:lnTo>
                  <a:lnTo>
                    <a:pt x="4454652" y="491489"/>
                  </a:lnTo>
                  <a:lnTo>
                    <a:pt x="4454652" y="98297"/>
                  </a:lnTo>
                  <a:lnTo>
                    <a:pt x="4446918" y="60061"/>
                  </a:lnTo>
                  <a:lnTo>
                    <a:pt x="4425838" y="28813"/>
                  </a:lnTo>
                  <a:lnTo>
                    <a:pt x="4394590" y="7733"/>
                  </a:lnTo>
                  <a:lnTo>
                    <a:pt x="4356354" y="0"/>
                  </a:lnTo>
                  <a:close/>
                </a:path>
              </a:pathLst>
            </a:custGeom>
            <a:solidFill>
              <a:srgbClr val="AA90C3"/>
            </a:solidFill>
          </p:spPr>
          <p:txBody>
            <a:bodyPr wrap="square" lIns="0" tIns="0" rIns="0" bIns="0" rtlCol="0"/>
            <a:lstStyle/>
            <a:p>
              <a:endParaRPr/>
            </a:p>
          </p:txBody>
        </p:sp>
        <p:sp>
          <p:nvSpPr>
            <p:cNvPr id="27" name="object 31">
              <a:extLst>
                <a:ext uri="{FF2B5EF4-FFF2-40B4-BE49-F238E27FC236}">
                  <a16:creationId xmlns:a16="http://schemas.microsoft.com/office/drawing/2014/main" id="{1C137CF0-E3EF-6EB5-0815-B8AA9D72FE9D}"/>
                </a:ext>
              </a:extLst>
            </p:cNvPr>
            <p:cNvSpPr/>
            <p:nvPr/>
          </p:nvSpPr>
          <p:spPr>
            <a:xfrm>
              <a:off x="5622036" y="4395215"/>
              <a:ext cx="4455160" cy="589915"/>
            </a:xfrm>
            <a:custGeom>
              <a:avLst/>
              <a:gdLst/>
              <a:ahLst/>
              <a:cxnLst/>
              <a:rect l="l" t="t" r="r" b="b"/>
              <a:pathLst>
                <a:path w="4455159" h="589914">
                  <a:moveTo>
                    <a:pt x="0" y="98297"/>
                  </a:moveTo>
                  <a:lnTo>
                    <a:pt x="7733" y="60061"/>
                  </a:lnTo>
                  <a:lnTo>
                    <a:pt x="28813" y="28813"/>
                  </a:lnTo>
                  <a:lnTo>
                    <a:pt x="60061" y="7733"/>
                  </a:lnTo>
                  <a:lnTo>
                    <a:pt x="98298" y="0"/>
                  </a:lnTo>
                  <a:lnTo>
                    <a:pt x="4356354" y="0"/>
                  </a:lnTo>
                  <a:lnTo>
                    <a:pt x="4394590" y="7733"/>
                  </a:lnTo>
                  <a:lnTo>
                    <a:pt x="4425838" y="28813"/>
                  </a:lnTo>
                  <a:lnTo>
                    <a:pt x="4446918" y="60061"/>
                  </a:lnTo>
                  <a:lnTo>
                    <a:pt x="4454652" y="98297"/>
                  </a:lnTo>
                  <a:lnTo>
                    <a:pt x="4454652" y="491489"/>
                  </a:lnTo>
                  <a:lnTo>
                    <a:pt x="4446918" y="529726"/>
                  </a:lnTo>
                  <a:lnTo>
                    <a:pt x="4425838" y="560974"/>
                  </a:lnTo>
                  <a:lnTo>
                    <a:pt x="4394590" y="582054"/>
                  </a:lnTo>
                  <a:lnTo>
                    <a:pt x="4356354" y="589787"/>
                  </a:lnTo>
                  <a:lnTo>
                    <a:pt x="98298" y="589787"/>
                  </a:lnTo>
                  <a:lnTo>
                    <a:pt x="60061" y="582054"/>
                  </a:lnTo>
                  <a:lnTo>
                    <a:pt x="28813" y="560974"/>
                  </a:lnTo>
                  <a:lnTo>
                    <a:pt x="7733" y="529726"/>
                  </a:lnTo>
                  <a:lnTo>
                    <a:pt x="0" y="491489"/>
                  </a:lnTo>
                  <a:lnTo>
                    <a:pt x="0" y="98297"/>
                  </a:lnTo>
                  <a:close/>
                </a:path>
              </a:pathLst>
            </a:custGeom>
            <a:ln w="12700">
              <a:solidFill>
                <a:srgbClr val="FFFFFF"/>
              </a:solidFill>
            </a:ln>
          </p:spPr>
          <p:txBody>
            <a:bodyPr wrap="square" lIns="0" tIns="0" rIns="0" bIns="0" rtlCol="0"/>
            <a:lstStyle/>
            <a:p>
              <a:endParaRPr/>
            </a:p>
          </p:txBody>
        </p:sp>
      </p:grpSp>
      <p:grpSp>
        <p:nvGrpSpPr>
          <p:cNvPr id="28" name="object 32">
            <a:extLst>
              <a:ext uri="{FF2B5EF4-FFF2-40B4-BE49-F238E27FC236}">
                <a16:creationId xmlns:a16="http://schemas.microsoft.com/office/drawing/2014/main" id="{7F7AC81F-68E9-CF38-F9DC-E90A119B28A6}"/>
              </a:ext>
            </a:extLst>
          </p:cNvPr>
          <p:cNvGrpSpPr/>
          <p:nvPr/>
        </p:nvGrpSpPr>
        <p:grpSpPr>
          <a:xfrm>
            <a:off x="5297170" y="5295646"/>
            <a:ext cx="6377305" cy="811530"/>
            <a:chOff x="5297170" y="5295646"/>
            <a:chExt cx="6377305" cy="811530"/>
          </a:xfrm>
        </p:grpSpPr>
        <p:sp>
          <p:nvSpPr>
            <p:cNvPr id="29" name="object 33">
              <a:extLst>
                <a:ext uri="{FF2B5EF4-FFF2-40B4-BE49-F238E27FC236}">
                  <a16:creationId xmlns:a16="http://schemas.microsoft.com/office/drawing/2014/main" id="{755CE607-AA62-4277-BB4E-65F66D855468}"/>
                </a:ext>
              </a:extLst>
            </p:cNvPr>
            <p:cNvSpPr/>
            <p:nvPr/>
          </p:nvSpPr>
          <p:spPr>
            <a:xfrm>
              <a:off x="5303520" y="5597652"/>
              <a:ext cx="6364605" cy="502920"/>
            </a:xfrm>
            <a:custGeom>
              <a:avLst/>
              <a:gdLst/>
              <a:ahLst/>
              <a:cxnLst/>
              <a:rect l="l" t="t" r="r" b="b"/>
              <a:pathLst>
                <a:path w="6364605" h="502920">
                  <a:moveTo>
                    <a:pt x="0" y="502920"/>
                  </a:moveTo>
                  <a:lnTo>
                    <a:pt x="6364224" y="502920"/>
                  </a:lnTo>
                  <a:lnTo>
                    <a:pt x="6364224" y="0"/>
                  </a:lnTo>
                  <a:lnTo>
                    <a:pt x="0" y="0"/>
                  </a:lnTo>
                  <a:lnTo>
                    <a:pt x="0" y="502920"/>
                  </a:lnTo>
                  <a:close/>
                </a:path>
              </a:pathLst>
            </a:custGeom>
            <a:ln w="12700">
              <a:solidFill>
                <a:srgbClr val="C593A6"/>
              </a:solidFill>
            </a:ln>
          </p:spPr>
          <p:txBody>
            <a:bodyPr wrap="square" lIns="0" tIns="0" rIns="0" bIns="0" rtlCol="0"/>
            <a:lstStyle/>
            <a:p>
              <a:endParaRPr/>
            </a:p>
          </p:txBody>
        </p:sp>
        <p:sp>
          <p:nvSpPr>
            <p:cNvPr id="30" name="object 34">
              <a:extLst>
                <a:ext uri="{FF2B5EF4-FFF2-40B4-BE49-F238E27FC236}">
                  <a16:creationId xmlns:a16="http://schemas.microsoft.com/office/drawing/2014/main" id="{9A437033-B4E3-52BC-811E-BEC6C765D754}"/>
                </a:ext>
              </a:extLst>
            </p:cNvPr>
            <p:cNvSpPr/>
            <p:nvPr/>
          </p:nvSpPr>
          <p:spPr>
            <a:xfrm>
              <a:off x="5622036" y="5301996"/>
              <a:ext cx="4455160" cy="589915"/>
            </a:xfrm>
            <a:custGeom>
              <a:avLst/>
              <a:gdLst/>
              <a:ahLst/>
              <a:cxnLst/>
              <a:rect l="l" t="t" r="r" b="b"/>
              <a:pathLst>
                <a:path w="4455159" h="589914">
                  <a:moveTo>
                    <a:pt x="4356354" y="0"/>
                  </a:moveTo>
                  <a:lnTo>
                    <a:pt x="98298" y="0"/>
                  </a:lnTo>
                  <a:lnTo>
                    <a:pt x="60061" y="7733"/>
                  </a:lnTo>
                  <a:lnTo>
                    <a:pt x="28813" y="28813"/>
                  </a:lnTo>
                  <a:lnTo>
                    <a:pt x="7733" y="60061"/>
                  </a:lnTo>
                  <a:lnTo>
                    <a:pt x="0" y="98297"/>
                  </a:lnTo>
                  <a:lnTo>
                    <a:pt x="0" y="491489"/>
                  </a:lnTo>
                  <a:lnTo>
                    <a:pt x="7733" y="529753"/>
                  </a:lnTo>
                  <a:lnTo>
                    <a:pt x="28813" y="560998"/>
                  </a:lnTo>
                  <a:lnTo>
                    <a:pt x="60061" y="582063"/>
                  </a:lnTo>
                  <a:lnTo>
                    <a:pt x="98298" y="589787"/>
                  </a:lnTo>
                  <a:lnTo>
                    <a:pt x="4356354" y="589787"/>
                  </a:lnTo>
                  <a:lnTo>
                    <a:pt x="4394590" y="582063"/>
                  </a:lnTo>
                  <a:lnTo>
                    <a:pt x="4425838" y="560998"/>
                  </a:lnTo>
                  <a:lnTo>
                    <a:pt x="4446918" y="529753"/>
                  </a:lnTo>
                  <a:lnTo>
                    <a:pt x="4454652" y="491489"/>
                  </a:lnTo>
                  <a:lnTo>
                    <a:pt x="4454652" y="98297"/>
                  </a:lnTo>
                  <a:lnTo>
                    <a:pt x="4446918" y="60061"/>
                  </a:lnTo>
                  <a:lnTo>
                    <a:pt x="4425838" y="28813"/>
                  </a:lnTo>
                  <a:lnTo>
                    <a:pt x="4394590" y="7733"/>
                  </a:lnTo>
                  <a:lnTo>
                    <a:pt x="4356354" y="0"/>
                  </a:lnTo>
                  <a:close/>
                </a:path>
              </a:pathLst>
            </a:custGeom>
            <a:solidFill>
              <a:srgbClr val="C593A6"/>
            </a:solidFill>
          </p:spPr>
          <p:txBody>
            <a:bodyPr wrap="square" lIns="0" tIns="0" rIns="0" bIns="0" rtlCol="0"/>
            <a:lstStyle/>
            <a:p>
              <a:endParaRPr/>
            </a:p>
          </p:txBody>
        </p:sp>
        <p:sp>
          <p:nvSpPr>
            <p:cNvPr id="31" name="object 35">
              <a:extLst>
                <a:ext uri="{FF2B5EF4-FFF2-40B4-BE49-F238E27FC236}">
                  <a16:creationId xmlns:a16="http://schemas.microsoft.com/office/drawing/2014/main" id="{DD0166C6-7478-8C50-AD56-124E5AF9339C}"/>
                </a:ext>
              </a:extLst>
            </p:cNvPr>
            <p:cNvSpPr/>
            <p:nvPr/>
          </p:nvSpPr>
          <p:spPr>
            <a:xfrm>
              <a:off x="5622036" y="5301996"/>
              <a:ext cx="4455160" cy="589915"/>
            </a:xfrm>
            <a:custGeom>
              <a:avLst/>
              <a:gdLst/>
              <a:ahLst/>
              <a:cxnLst/>
              <a:rect l="l" t="t" r="r" b="b"/>
              <a:pathLst>
                <a:path w="4455159" h="589914">
                  <a:moveTo>
                    <a:pt x="0" y="98297"/>
                  </a:moveTo>
                  <a:lnTo>
                    <a:pt x="7733" y="60061"/>
                  </a:lnTo>
                  <a:lnTo>
                    <a:pt x="28813" y="28813"/>
                  </a:lnTo>
                  <a:lnTo>
                    <a:pt x="60061" y="7733"/>
                  </a:lnTo>
                  <a:lnTo>
                    <a:pt x="98298" y="0"/>
                  </a:lnTo>
                  <a:lnTo>
                    <a:pt x="4356354" y="0"/>
                  </a:lnTo>
                  <a:lnTo>
                    <a:pt x="4394590" y="7733"/>
                  </a:lnTo>
                  <a:lnTo>
                    <a:pt x="4425838" y="28813"/>
                  </a:lnTo>
                  <a:lnTo>
                    <a:pt x="4446918" y="60061"/>
                  </a:lnTo>
                  <a:lnTo>
                    <a:pt x="4454652" y="98297"/>
                  </a:lnTo>
                  <a:lnTo>
                    <a:pt x="4454652" y="491489"/>
                  </a:lnTo>
                  <a:lnTo>
                    <a:pt x="4446918" y="529753"/>
                  </a:lnTo>
                  <a:lnTo>
                    <a:pt x="4425838" y="560998"/>
                  </a:lnTo>
                  <a:lnTo>
                    <a:pt x="4394590" y="582063"/>
                  </a:lnTo>
                  <a:lnTo>
                    <a:pt x="4356354" y="589787"/>
                  </a:lnTo>
                  <a:lnTo>
                    <a:pt x="98298" y="589787"/>
                  </a:lnTo>
                  <a:lnTo>
                    <a:pt x="60061" y="582063"/>
                  </a:lnTo>
                  <a:lnTo>
                    <a:pt x="28813" y="560998"/>
                  </a:lnTo>
                  <a:lnTo>
                    <a:pt x="7733" y="529753"/>
                  </a:lnTo>
                  <a:lnTo>
                    <a:pt x="0" y="491489"/>
                  </a:lnTo>
                  <a:lnTo>
                    <a:pt x="0" y="98297"/>
                  </a:lnTo>
                  <a:close/>
                </a:path>
              </a:pathLst>
            </a:custGeom>
            <a:ln w="12700">
              <a:solidFill>
                <a:srgbClr val="FFFFFF"/>
              </a:solidFill>
            </a:ln>
          </p:spPr>
          <p:txBody>
            <a:bodyPr wrap="square" lIns="0" tIns="0" rIns="0" bIns="0" rtlCol="0"/>
            <a:lstStyle/>
            <a:p>
              <a:endParaRPr/>
            </a:p>
          </p:txBody>
        </p:sp>
      </p:grpSp>
      <p:sp>
        <p:nvSpPr>
          <p:cNvPr id="32" name="object 36">
            <a:extLst>
              <a:ext uri="{FF2B5EF4-FFF2-40B4-BE49-F238E27FC236}">
                <a16:creationId xmlns:a16="http://schemas.microsoft.com/office/drawing/2014/main" id="{1BFF21E0-9678-D4C8-FDDC-A3020540EE61}"/>
              </a:ext>
            </a:extLst>
          </p:cNvPr>
          <p:cNvSpPr txBox="1"/>
          <p:nvPr/>
        </p:nvSpPr>
        <p:spPr>
          <a:xfrm>
            <a:off x="5806821" y="4501337"/>
            <a:ext cx="2115820" cy="1238885"/>
          </a:xfrm>
          <a:prstGeom prst="rect">
            <a:avLst/>
          </a:prstGeom>
        </p:spPr>
        <p:txBody>
          <a:bodyPr vert="horz" wrap="square" lIns="0" tIns="13335" rIns="0" bIns="0" rtlCol="0">
            <a:spAutoFit/>
          </a:bodyPr>
          <a:lstStyle/>
          <a:p>
            <a:pPr marL="12700">
              <a:lnSpc>
                <a:spcPct val="100000"/>
              </a:lnSpc>
              <a:spcBef>
                <a:spcPts val="105"/>
              </a:spcBef>
            </a:pPr>
            <a:r>
              <a:rPr sz="2000" spc="-20" dirty="0">
                <a:solidFill>
                  <a:srgbClr val="FFFFFF"/>
                </a:solidFill>
                <a:latin typeface="Century Gothic"/>
                <a:cs typeface="Century Gothic"/>
              </a:rPr>
              <a:t>Gulf</a:t>
            </a:r>
            <a:r>
              <a:rPr sz="2000" spc="-100" dirty="0">
                <a:solidFill>
                  <a:srgbClr val="FFFFFF"/>
                </a:solidFill>
                <a:latin typeface="Century Gothic"/>
                <a:cs typeface="Century Gothic"/>
              </a:rPr>
              <a:t> </a:t>
            </a:r>
            <a:r>
              <a:rPr sz="2000" dirty="0">
                <a:solidFill>
                  <a:srgbClr val="FFFFFF"/>
                </a:solidFill>
                <a:latin typeface="Century Gothic"/>
                <a:cs typeface="Century Gothic"/>
              </a:rPr>
              <a:t>of</a:t>
            </a:r>
            <a:r>
              <a:rPr sz="2000" spc="-100" dirty="0">
                <a:solidFill>
                  <a:srgbClr val="FFFFFF"/>
                </a:solidFill>
                <a:latin typeface="Century Gothic"/>
                <a:cs typeface="Century Gothic"/>
              </a:rPr>
              <a:t> </a:t>
            </a:r>
            <a:r>
              <a:rPr sz="2000" spc="-10" dirty="0">
                <a:solidFill>
                  <a:srgbClr val="FFFFFF"/>
                </a:solidFill>
                <a:latin typeface="Century Gothic"/>
                <a:cs typeface="Century Gothic"/>
              </a:rPr>
              <a:t>Execution</a:t>
            </a:r>
            <a:endParaRPr sz="2000">
              <a:latin typeface="Century Gothic"/>
              <a:cs typeface="Century Gothic"/>
            </a:endParaRPr>
          </a:p>
          <a:p>
            <a:pPr>
              <a:lnSpc>
                <a:spcPct val="100000"/>
              </a:lnSpc>
            </a:pPr>
            <a:endParaRPr sz="2400">
              <a:latin typeface="Century Gothic"/>
              <a:cs typeface="Century Gothic"/>
            </a:endParaRPr>
          </a:p>
          <a:p>
            <a:pPr marL="12700">
              <a:lnSpc>
                <a:spcPct val="100000"/>
              </a:lnSpc>
              <a:spcBef>
                <a:spcPts val="1805"/>
              </a:spcBef>
            </a:pPr>
            <a:r>
              <a:rPr sz="2000" spc="-20" dirty="0">
                <a:solidFill>
                  <a:srgbClr val="FFFFFF"/>
                </a:solidFill>
                <a:latin typeface="Century Gothic"/>
                <a:cs typeface="Century Gothic"/>
              </a:rPr>
              <a:t>Gulf</a:t>
            </a:r>
            <a:r>
              <a:rPr sz="2000" spc="-100" dirty="0">
                <a:solidFill>
                  <a:srgbClr val="FFFFFF"/>
                </a:solidFill>
                <a:latin typeface="Century Gothic"/>
                <a:cs typeface="Century Gothic"/>
              </a:rPr>
              <a:t> </a:t>
            </a:r>
            <a:r>
              <a:rPr sz="2000" dirty="0">
                <a:solidFill>
                  <a:srgbClr val="FFFFFF"/>
                </a:solidFill>
                <a:latin typeface="Century Gothic"/>
                <a:cs typeface="Century Gothic"/>
              </a:rPr>
              <a:t>of</a:t>
            </a:r>
            <a:r>
              <a:rPr sz="2000" spc="-100" dirty="0">
                <a:solidFill>
                  <a:srgbClr val="FFFFFF"/>
                </a:solidFill>
                <a:latin typeface="Century Gothic"/>
                <a:cs typeface="Century Gothic"/>
              </a:rPr>
              <a:t> </a:t>
            </a:r>
            <a:r>
              <a:rPr sz="2000" spc="-45" dirty="0">
                <a:solidFill>
                  <a:srgbClr val="FFFFFF"/>
                </a:solidFill>
                <a:latin typeface="Century Gothic"/>
                <a:cs typeface="Century Gothic"/>
              </a:rPr>
              <a:t>Evaluation</a:t>
            </a:r>
            <a:endParaRPr sz="2000">
              <a:latin typeface="Century Gothic"/>
              <a:cs typeface="Century Gothic"/>
            </a:endParaRPr>
          </a:p>
        </p:txBody>
      </p:sp>
    </p:spTree>
    <p:extLst>
      <p:ext uri="{BB962C8B-B14F-4D97-AF65-F5344CB8AC3E}">
        <p14:creationId xmlns:p14="http://schemas.microsoft.com/office/powerpoint/2010/main" val="1579385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bject 8">
            <a:extLst>
              <a:ext uri="{FF2B5EF4-FFF2-40B4-BE49-F238E27FC236}">
                <a16:creationId xmlns:a16="http://schemas.microsoft.com/office/drawing/2014/main" id="{4A459811-F380-E201-67B8-810EC900961D}"/>
              </a:ext>
            </a:extLst>
          </p:cNvPr>
          <p:cNvPicPr/>
          <p:nvPr/>
        </p:nvPicPr>
        <p:blipFill rotWithShape="1">
          <a:blip r:embed="rId2" cstate="print"/>
          <a:srcRect r="2412" b="1"/>
          <a:stretch/>
        </p:blipFill>
        <p:spPr>
          <a:xfrm>
            <a:off x="576244" y="1086542"/>
            <a:ext cx="5628018" cy="4452046"/>
          </a:xfrm>
          <a:prstGeom prst="rect">
            <a:avLst/>
          </a:prstGeom>
        </p:spPr>
      </p:pic>
      <p:sp>
        <p:nvSpPr>
          <p:cNvPr id="34" name="Rectangle 33">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bject 7">
            <a:extLst>
              <a:ext uri="{FF2B5EF4-FFF2-40B4-BE49-F238E27FC236}">
                <a16:creationId xmlns:a16="http://schemas.microsoft.com/office/drawing/2014/main" id="{A0E7C494-1EB2-9DEC-330B-A21601465162}"/>
              </a:ext>
            </a:extLst>
          </p:cNvPr>
          <p:cNvSpPr txBox="1"/>
          <p:nvPr/>
        </p:nvSpPr>
        <p:spPr>
          <a:xfrm>
            <a:off x="7239012" y="2031101"/>
            <a:ext cx="4642754" cy="3507487"/>
          </a:xfrm>
          <a:prstGeom prst="rect">
            <a:avLst/>
          </a:prstGeom>
        </p:spPr>
        <p:txBody>
          <a:bodyPr vert="horz" lIns="91440" tIns="45720" rIns="91440" bIns="45720" rtlCol="0" anchor="ctr">
            <a:normAutofit/>
          </a:bodyPr>
          <a:lstStyle/>
          <a:p>
            <a:pPr indent="-228600">
              <a:lnSpc>
                <a:spcPct val="90000"/>
              </a:lnSpc>
              <a:spcBef>
                <a:spcPts val="25"/>
              </a:spcBef>
              <a:buFont typeface="Arial" panose="020B0604020202020204" pitchFamily="34" charset="0"/>
              <a:buChar char="•"/>
            </a:pPr>
            <a:endParaRPr lang="en-US" dirty="0"/>
          </a:p>
          <a:p>
            <a:pPr marL="70485" algn="ctr">
              <a:lnSpc>
                <a:spcPct val="90000"/>
              </a:lnSpc>
              <a:spcBef>
                <a:spcPts val="5"/>
              </a:spcBef>
            </a:pPr>
            <a:r>
              <a:rPr lang="en-US" sz="4800" b="1" spc="-10" dirty="0"/>
              <a:t>Affordance</a:t>
            </a:r>
            <a:endParaRPr lang="en-US" sz="4800" dirty="0"/>
          </a:p>
          <a:p>
            <a:pPr marL="528320" marR="758825" indent="-228600">
              <a:lnSpc>
                <a:spcPct val="90000"/>
              </a:lnSpc>
              <a:buFont typeface="Arial" panose="020B0604020202020204" pitchFamily="34" charset="0"/>
              <a:buChar char="•"/>
              <a:tabLst>
                <a:tab pos="756920" algn="l"/>
                <a:tab pos="757555" algn="l"/>
              </a:tabLst>
            </a:pPr>
            <a:endParaRPr lang="en-US" dirty="0"/>
          </a:p>
          <a:p>
            <a:pPr marL="871220" marR="758825" indent="-228600">
              <a:lnSpc>
                <a:spcPct val="90000"/>
              </a:lnSpc>
              <a:buFont typeface="Arial" panose="020B0604020202020204" pitchFamily="34" charset="0"/>
              <a:buChar char="•"/>
              <a:tabLst>
                <a:tab pos="756920" algn="l"/>
                <a:tab pos="757555" algn="l"/>
              </a:tabLst>
            </a:pPr>
            <a:r>
              <a:rPr lang="en-US" dirty="0">
                <a:latin typeface="Century Gothic" panose="020B0502020202020204" pitchFamily="34" charset="0"/>
              </a:rPr>
              <a:t>Affordances provide powerful hints about the functionality of a thing</a:t>
            </a:r>
          </a:p>
          <a:p>
            <a:pPr marL="871220" marR="523875" indent="-228600">
              <a:lnSpc>
                <a:spcPct val="90000"/>
              </a:lnSpc>
              <a:spcBef>
                <a:spcPts val="1015"/>
              </a:spcBef>
              <a:buFont typeface="Arial" panose="020B0604020202020204" pitchFamily="34" charset="0"/>
              <a:buChar char="•"/>
              <a:tabLst>
                <a:tab pos="756920" algn="l"/>
                <a:tab pos="757555" algn="l"/>
              </a:tabLst>
            </a:pPr>
            <a:r>
              <a:rPr lang="en-US" spc="-65" dirty="0">
                <a:latin typeface="Century Gothic" panose="020B0502020202020204" pitchFamily="34" charset="0"/>
              </a:rPr>
              <a:t>Perceived and actual features of a thing, especially those essential properties that define just how the thing could be employed</a:t>
            </a:r>
            <a:endParaRPr lang="en-US" dirty="0">
              <a:latin typeface="Century Gothic" panose="020B0502020202020204" pitchFamily="34" charset="0"/>
            </a:endParaRPr>
          </a:p>
        </p:txBody>
      </p:sp>
      <p:sp>
        <p:nvSpPr>
          <p:cNvPr id="36" name="Rectangle 35">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5293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object 3">
            <a:extLst>
              <a:ext uri="{FF2B5EF4-FFF2-40B4-BE49-F238E27FC236}">
                <a16:creationId xmlns:a16="http://schemas.microsoft.com/office/drawing/2014/main" id="{06403C15-BF21-D1A3-089C-2486A6F022F9}"/>
              </a:ext>
            </a:extLst>
          </p:cNvPr>
          <p:cNvPicPr/>
          <p:nvPr/>
        </p:nvPicPr>
        <p:blipFill rotWithShape="1">
          <a:blip r:embed="rId2" cstate="print"/>
          <a:srcRect l="12208" t="962" r="14550" b="-1"/>
          <a:stretch/>
        </p:blipFill>
        <p:spPr>
          <a:xfrm>
            <a:off x="3522468" y="10"/>
            <a:ext cx="8669532" cy="6857990"/>
          </a:xfrm>
          <a:prstGeom prst="rect">
            <a:avLst/>
          </a:prstGeom>
        </p:spPr>
      </p:pic>
      <p:sp>
        <p:nvSpPr>
          <p:cNvPr id="24" name="Rectangle 2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bject 8">
            <a:extLst>
              <a:ext uri="{FF2B5EF4-FFF2-40B4-BE49-F238E27FC236}">
                <a16:creationId xmlns:a16="http://schemas.microsoft.com/office/drawing/2014/main" id="{6B8359FD-F9AC-B4A2-7D80-8A564F491BA7}"/>
              </a:ext>
            </a:extLst>
          </p:cNvPr>
          <p:cNvSpPr txBox="1"/>
          <p:nvPr/>
        </p:nvSpPr>
        <p:spPr>
          <a:xfrm>
            <a:off x="371094" y="1161288"/>
            <a:ext cx="4686938" cy="1124712"/>
          </a:xfrm>
          <a:prstGeom prst="rect">
            <a:avLst/>
          </a:prstGeom>
        </p:spPr>
        <p:txBody>
          <a:bodyPr vert="horz" lIns="91440" tIns="45720" rIns="91440" bIns="45720" rtlCol="0" anchor="b">
            <a:noAutofit/>
          </a:bodyPr>
          <a:lstStyle/>
          <a:p>
            <a:pPr marL="12700" marR="5080">
              <a:lnSpc>
                <a:spcPct val="90000"/>
              </a:lnSpc>
              <a:spcBef>
                <a:spcPct val="0"/>
              </a:spcBef>
              <a:spcAft>
                <a:spcPts val="600"/>
              </a:spcAft>
            </a:pPr>
            <a:r>
              <a:rPr lang="en-US" sz="4800" b="1" spc="-10" dirty="0">
                <a:solidFill>
                  <a:schemeClr val="bg1"/>
                </a:solidFill>
                <a:latin typeface="+mj-lt"/>
                <a:ea typeface="+mj-ea"/>
                <a:cs typeface="+mj-cs"/>
              </a:rPr>
              <a:t>Affordance </a:t>
            </a:r>
            <a:r>
              <a:rPr lang="en-US" sz="4800" b="1" spc="150" dirty="0">
                <a:solidFill>
                  <a:schemeClr val="bg1"/>
                </a:solidFill>
                <a:latin typeface="+mj-lt"/>
                <a:ea typeface="+mj-ea"/>
                <a:cs typeface="+mj-cs"/>
              </a:rPr>
              <a:t>Issue</a:t>
            </a:r>
            <a:endParaRPr lang="en-US" sz="4800" dirty="0">
              <a:solidFill>
                <a:schemeClr val="bg1"/>
              </a:solidFill>
              <a:latin typeface="+mj-lt"/>
              <a:ea typeface="+mj-ea"/>
              <a:cs typeface="+mj-cs"/>
            </a:endParaRPr>
          </a:p>
        </p:txBody>
      </p:sp>
      <p:sp>
        <p:nvSpPr>
          <p:cNvPr id="21" name="Rectangle 20">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bject 9">
            <a:extLst>
              <a:ext uri="{FF2B5EF4-FFF2-40B4-BE49-F238E27FC236}">
                <a16:creationId xmlns:a16="http://schemas.microsoft.com/office/drawing/2014/main" id="{CB40399C-9E0C-4679-113A-0C0BA9033A27}"/>
              </a:ext>
            </a:extLst>
          </p:cNvPr>
          <p:cNvSpPr txBox="1"/>
          <p:nvPr/>
        </p:nvSpPr>
        <p:spPr>
          <a:xfrm>
            <a:off x="385016" y="2968371"/>
            <a:ext cx="5385650" cy="3207258"/>
          </a:xfrm>
          <a:prstGeom prst="rect">
            <a:avLst/>
          </a:prstGeom>
        </p:spPr>
        <p:txBody>
          <a:bodyPr vert="horz" lIns="91440" tIns="45720" rIns="91440" bIns="45720" rtlCol="0" anchor="t">
            <a:normAutofit/>
          </a:bodyPr>
          <a:lstStyle/>
          <a:p>
            <a:pPr marR="5080" algn="just">
              <a:lnSpc>
                <a:spcPct val="90000"/>
              </a:lnSpc>
              <a:spcBef>
                <a:spcPts val="100"/>
              </a:spcBef>
            </a:pPr>
            <a:r>
              <a:rPr lang="en-US" sz="1700" spc="-10" dirty="0">
                <a:solidFill>
                  <a:schemeClr val="bg1"/>
                </a:solidFill>
                <a:latin typeface="Century Gothic" panose="020B0502020202020204" pitchFamily="34" charset="0"/>
              </a:rPr>
              <a:t>Seeing the options for the first times none will grasp how to operate it </a:t>
            </a:r>
            <a:endParaRPr lang="en-US" sz="17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316848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24" name="Group 23">
            <a:extLst>
              <a:ext uri="{FF2B5EF4-FFF2-40B4-BE49-F238E27FC236}">
                <a16:creationId xmlns:a16="http://schemas.microsoft.com/office/drawing/2014/main" id="{B29018A0-5DE6-4CC9-AB25-675616AF7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4724400" cy="6858000"/>
            <a:chOff x="7467600" y="0"/>
            <a:chExt cx="4724400" cy="6858000"/>
          </a:xfrm>
        </p:grpSpPr>
        <p:sp>
          <p:nvSpPr>
            <p:cNvPr id="18" name="Rectangle 17">
              <a:extLst>
                <a:ext uri="{FF2B5EF4-FFF2-40B4-BE49-F238E27FC236}">
                  <a16:creationId xmlns:a16="http://schemas.microsoft.com/office/drawing/2014/main" id="{BAD5C302-E4AF-4B3F-818D-17AEA68E7F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7D27820F-8F33-4F10-AFA0-72D2722D2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1" name="Freeform: Shape 20">
            <a:extLst>
              <a:ext uri="{FF2B5EF4-FFF2-40B4-BE49-F238E27FC236}">
                <a16:creationId xmlns:a16="http://schemas.microsoft.com/office/drawing/2014/main" id="{8B88B599-C539-4F18-A32A-40207EC6E2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724401" cy="6858000"/>
          </a:xfrm>
          <a:custGeom>
            <a:avLst/>
            <a:gdLst>
              <a:gd name="connsiteX0" fmla="*/ 369702 w 4724401"/>
              <a:gd name="connsiteY0" fmla="*/ 6712169 h 6858000"/>
              <a:gd name="connsiteX1" fmla="*/ 366575 w 4724401"/>
              <a:gd name="connsiteY1" fmla="*/ 6715556 h 6858000"/>
              <a:gd name="connsiteX2" fmla="*/ 371637 w 4724401"/>
              <a:gd name="connsiteY2" fmla="*/ 6713954 h 6858000"/>
              <a:gd name="connsiteX3" fmla="*/ 1019354 w 4724401"/>
              <a:gd name="connsiteY3" fmla="*/ 6315006 h 6858000"/>
              <a:gd name="connsiteX4" fmla="*/ 441046 w 4724401"/>
              <a:gd name="connsiteY4" fmla="*/ 6691153 h 6858000"/>
              <a:gd name="connsiteX5" fmla="*/ 1019354 w 4724401"/>
              <a:gd name="connsiteY5" fmla="*/ 6315006 h 6858000"/>
              <a:gd name="connsiteX6" fmla="*/ 991680 w 4724401"/>
              <a:gd name="connsiteY6" fmla="*/ 6298413 h 6858000"/>
              <a:gd name="connsiteX7" fmla="*/ 409060 w 4724401"/>
              <a:gd name="connsiteY7" fmla="*/ 6671470 h 6858000"/>
              <a:gd name="connsiteX8" fmla="*/ 991680 w 4724401"/>
              <a:gd name="connsiteY8" fmla="*/ 6298413 h 6858000"/>
              <a:gd name="connsiteX9" fmla="*/ 4724401 w 4724401"/>
              <a:gd name="connsiteY9" fmla="*/ 6289099 h 6858000"/>
              <a:gd name="connsiteX10" fmla="*/ 4724401 w 4724401"/>
              <a:gd name="connsiteY10" fmla="*/ 6407899 h 6858000"/>
              <a:gd name="connsiteX11" fmla="*/ 4689678 w 4724401"/>
              <a:gd name="connsiteY11" fmla="*/ 6440241 h 6858000"/>
              <a:gd name="connsiteX12" fmla="*/ 4477543 w 4724401"/>
              <a:gd name="connsiteY12" fmla="*/ 6674836 h 6858000"/>
              <a:gd name="connsiteX13" fmla="*/ 4329957 w 4724401"/>
              <a:gd name="connsiteY13" fmla="*/ 6858000 h 6858000"/>
              <a:gd name="connsiteX14" fmla="*/ 4218595 w 4724401"/>
              <a:gd name="connsiteY14" fmla="*/ 6858000 h 6858000"/>
              <a:gd name="connsiteX15" fmla="*/ 4368888 w 4724401"/>
              <a:gd name="connsiteY15" fmla="*/ 6668412 h 6858000"/>
              <a:gd name="connsiteX16" fmla="*/ 4563091 w 4724401"/>
              <a:gd name="connsiteY16" fmla="*/ 6442508 h 6858000"/>
              <a:gd name="connsiteX17" fmla="*/ 4660205 w 4724401"/>
              <a:gd name="connsiteY17" fmla="*/ 6345369 h 6858000"/>
              <a:gd name="connsiteX18" fmla="*/ 4724401 w 4724401"/>
              <a:gd name="connsiteY18" fmla="*/ 6198577 h 6858000"/>
              <a:gd name="connsiteX19" fmla="*/ 4724401 w 4724401"/>
              <a:gd name="connsiteY19" fmla="*/ 6238480 h 6858000"/>
              <a:gd name="connsiteX20" fmla="*/ 4689789 w 4724401"/>
              <a:gd name="connsiteY20" fmla="*/ 6268382 h 6858000"/>
              <a:gd name="connsiteX21" fmla="*/ 4418722 w 4724401"/>
              <a:gd name="connsiteY21" fmla="*/ 6570886 h 6858000"/>
              <a:gd name="connsiteX22" fmla="*/ 4214944 w 4724401"/>
              <a:gd name="connsiteY22" fmla="*/ 6858000 h 6858000"/>
              <a:gd name="connsiteX23" fmla="*/ 4177898 w 4724401"/>
              <a:gd name="connsiteY23" fmla="*/ 6858000 h 6858000"/>
              <a:gd name="connsiteX24" fmla="*/ 4391597 w 4724401"/>
              <a:gd name="connsiteY24" fmla="*/ 6556370 h 6858000"/>
              <a:gd name="connsiteX25" fmla="*/ 4668889 w 4724401"/>
              <a:gd name="connsiteY25" fmla="*/ 6246399 h 6858000"/>
              <a:gd name="connsiteX26" fmla="*/ 4724401 w 4724401"/>
              <a:gd name="connsiteY26" fmla="*/ 5924240 h 6858000"/>
              <a:gd name="connsiteX27" fmla="*/ 4724401 w 4724401"/>
              <a:gd name="connsiteY27" fmla="*/ 6044002 h 6858000"/>
              <a:gd name="connsiteX28" fmla="*/ 4695216 w 4724401"/>
              <a:gd name="connsiteY28" fmla="*/ 6071545 h 6858000"/>
              <a:gd name="connsiteX29" fmla="*/ 4317146 w 4724401"/>
              <a:gd name="connsiteY29" fmla="*/ 6587716 h 6858000"/>
              <a:gd name="connsiteX30" fmla="*/ 4171627 w 4724401"/>
              <a:gd name="connsiteY30" fmla="*/ 6858000 h 6858000"/>
              <a:gd name="connsiteX31" fmla="*/ 4081585 w 4724401"/>
              <a:gd name="connsiteY31" fmla="*/ 6858000 h 6858000"/>
              <a:gd name="connsiteX32" fmla="*/ 4238603 w 4724401"/>
              <a:gd name="connsiteY32" fmla="*/ 6559341 h 6858000"/>
              <a:gd name="connsiteX33" fmla="*/ 4620848 w 4724401"/>
              <a:gd name="connsiteY33" fmla="*/ 6021419 h 6858000"/>
              <a:gd name="connsiteX34" fmla="*/ 103333 w 4724401"/>
              <a:gd name="connsiteY34" fmla="*/ 5699602 h 6858000"/>
              <a:gd name="connsiteX35" fmla="*/ 233938 w 4724401"/>
              <a:gd name="connsiteY35" fmla="*/ 5809416 h 6858000"/>
              <a:gd name="connsiteX36" fmla="*/ 883580 w 4724401"/>
              <a:gd name="connsiteY36" fmla="*/ 6180710 h 6858000"/>
              <a:gd name="connsiteX37" fmla="*/ 487337 w 4724401"/>
              <a:gd name="connsiteY37" fmla="*/ 5950182 h 6858000"/>
              <a:gd name="connsiteX38" fmla="*/ 354051 w 4724401"/>
              <a:gd name="connsiteY38" fmla="*/ 5854912 h 6858000"/>
              <a:gd name="connsiteX39" fmla="*/ 195436 w 4724401"/>
              <a:gd name="connsiteY39" fmla="*/ 5755068 h 6858000"/>
              <a:gd name="connsiteX40" fmla="*/ 51253 w 4724401"/>
              <a:gd name="connsiteY40" fmla="*/ 5631825 h 6858000"/>
              <a:gd name="connsiteX41" fmla="*/ 211622 w 4724401"/>
              <a:gd name="connsiteY41" fmla="*/ 5728803 h 6858000"/>
              <a:gd name="connsiteX42" fmla="*/ 371652 w 4724401"/>
              <a:gd name="connsiteY42" fmla="*/ 5829062 h 6858000"/>
              <a:gd name="connsiteX43" fmla="*/ 505903 w 4724401"/>
              <a:gd name="connsiteY43" fmla="*/ 5925221 h 6858000"/>
              <a:gd name="connsiteX44" fmla="*/ 899240 w 4724401"/>
              <a:gd name="connsiteY44" fmla="*/ 6153068 h 6858000"/>
              <a:gd name="connsiteX45" fmla="*/ 988114 w 4724401"/>
              <a:gd name="connsiteY45" fmla="*/ 6174204 h 6858000"/>
              <a:gd name="connsiteX46" fmla="*/ 845971 w 4724401"/>
              <a:gd name="connsiteY46" fmla="*/ 6067177 h 6858000"/>
              <a:gd name="connsiteX47" fmla="*/ 448057 w 4724401"/>
              <a:gd name="connsiteY47" fmla="*/ 5841376 h 6858000"/>
              <a:gd name="connsiteX48" fmla="*/ 51253 w 4724401"/>
              <a:gd name="connsiteY48" fmla="*/ 5631825 h 6858000"/>
              <a:gd name="connsiteX49" fmla="*/ 2606687 w 4724401"/>
              <a:gd name="connsiteY49" fmla="*/ 5630718 h 6858000"/>
              <a:gd name="connsiteX50" fmla="*/ 2645658 w 4724401"/>
              <a:gd name="connsiteY50" fmla="*/ 6640259 h 6858000"/>
              <a:gd name="connsiteX51" fmla="*/ 2606687 w 4724401"/>
              <a:gd name="connsiteY51" fmla="*/ 5630718 h 6858000"/>
              <a:gd name="connsiteX52" fmla="*/ 3642057 w 4724401"/>
              <a:gd name="connsiteY52" fmla="*/ 5573487 h 6858000"/>
              <a:gd name="connsiteX53" fmla="*/ 3632981 w 4724401"/>
              <a:gd name="connsiteY53" fmla="*/ 5579437 h 6858000"/>
              <a:gd name="connsiteX54" fmla="*/ 3382436 w 4724401"/>
              <a:gd name="connsiteY54" fmla="*/ 5952726 h 6858000"/>
              <a:gd name="connsiteX55" fmla="*/ 3191929 w 4724401"/>
              <a:gd name="connsiteY55" fmla="*/ 6662669 h 6858000"/>
              <a:gd name="connsiteX56" fmla="*/ 3369898 w 4724401"/>
              <a:gd name="connsiteY56" fmla="*/ 6081771 h 6858000"/>
              <a:gd name="connsiteX57" fmla="*/ 3642057 w 4724401"/>
              <a:gd name="connsiteY57" fmla="*/ 5573487 h 6858000"/>
              <a:gd name="connsiteX58" fmla="*/ 2650666 w 4724401"/>
              <a:gd name="connsiteY58" fmla="*/ 5530686 h 6858000"/>
              <a:gd name="connsiteX59" fmla="*/ 2650249 w 4724401"/>
              <a:gd name="connsiteY59" fmla="*/ 5532101 h 6858000"/>
              <a:gd name="connsiteX60" fmla="*/ 2663808 w 4724401"/>
              <a:gd name="connsiteY60" fmla="*/ 6535215 h 6858000"/>
              <a:gd name="connsiteX61" fmla="*/ 2665418 w 4724401"/>
              <a:gd name="connsiteY61" fmla="*/ 6132756 h 6858000"/>
              <a:gd name="connsiteX62" fmla="*/ 2650666 w 4724401"/>
              <a:gd name="connsiteY62" fmla="*/ 5530686 h 6858000"/>
              <a:gd name="connsiteX63" fmla="*/ 2680277 w 4724401"/>
              <a:gd name="connsiteY63" fmla="*/ 5479204 h 6858000"/>
              <a:gd name="connsiteX64" fmla="*/ 2678972 w 4724401"/>
              <a:gd name="connsiteY64" fmla="*/ 5481582 h 6858000"/>
              <a:gd name="connsiteX65" fmla="*/ 2696666 w 4724401"/>
              <a:gd name="connsiteY65" fmla="*/ 6133836 h 6858000"/>
              <a:gd name="connsiteX66" fmla="*/ 2695769 w 4724401"/>
              <a:gd name="connsiteY66" fmla="*/ 6390955 h 6858000"/>
              <a:gd name="connsiteX67" fmla="*/ 2739893 w 4724401"/>
              <a:gd name="connsiteY67" fmla="*/ 6108357 h 6858000"/>
              <a:gd name="connsiteX68" fmla="*/ 2680277 w 4724401"/>
              <a:gd name="connsiteY68" fmla="*/ 5479204 h 6858000"/>
              <a:gd name="connsiteX69" fmla="*/ 1132195 w 4724401"/>
              <a:gd name="connsiteY69" fmla="*/ 5467980 h 6858000"/>
              <a:gd name="connsiteX70" fmla="*/ 1679056 w 4724401"/>
              <a:gd name="connsiteY70" fmla="*/ 5516907 h 6858000"/>
              <a:gd name="connsiteX71" fmla="*/ 2128648 w 4724401"/>
              <a:gd name="connsiteY71" fmla="*/ 5474249 h 6858000"/>
              <a:gd name="connsiteX72" fmla="*/ 1825619 w 4724401"/>
              <a:gd name="connsiteY72" fmla="*/ 5478447 h 6858000"/>
              <a:gd name="connsiteX73" fmla="*/ 1737798 w 4724401"/>
              <a:gd name="connsiteY73" fmla="*/ 5483353 h 6858000"/>
              <a:gd name="connsiteX74" fmla="*/ 1132195 w 4724401"/>
              <a:gd name="connsiteY74" fmla="*/ 5467980 h 6858000"/>
              <a:gd name="connsiteX75" fmla="*/ 1456157 w 4724401"/>
              <a:gd name="connsiteY75" fmla="*/ 5371404 h 6858000"/>
              <a:gd name="connsiteX76" fmla="*/ 1244432 w 4724401"/>
              <a:gd name="connsiteY76" fmla="*/ 5385601 h 6858000"/>
              <a:gd name="connsiteX77" fmla="*/ 973990 w 4724401"/>
              <a:gd name="connsiteY77" fmla="*/ 5424940 h 6858000"/>
              <a:gd name="connsiteX78" fmla="*/ 1103809 w 4724401"/>
              <a:gd name="connsiteY78" fmla="*/ 5433720 h 6858000"/>
              <a:gd name="connsiteX79" fmla="*/ 1123454 w 4724401"/>
              <a:gd name="connsiteY79" fmla="*/ 5435727 h 6858000"/>
              <a:gd name="connsiteX80" fmla="*/ 1737017 w 4724401"/>
              <a:gd name="connsiteY80" fmla="*/ 5452183 h 6858000"/>
              <a:gd name="connsiteX81" fmla="*/ 1824397 w 4724401"/>
              <a:gd name="connsiteY81" fmla="*/ 5447757 h 6858000"/>
              <a:gd name="connsiteX82" fmla="*/ 2070059 w 4724401"/>
              <a:gd name="connsiteY82" fmla="*/ 5441660 h 6858000"/>
              <a:gd name="connsiteX83" fmla="*/ 1456157 w 4724401"/>
              <a:gd name="connsiteY83" fmla="*/ 5371404 h 6858000"/>
              <a:gd name="connsiteX84" fmla="*/ 4724401 w 4724401"/>
              <a:gd name="connsiteY84" fmla="*/ 5202141 h 6858000"/>
              <a:gd name="connsiteX85" fmla="*/ 4724401 w 4724401"/>
              <a:gd name="connsiteY85" fmla="*/ 5319690 h 6858000"/>
              <a:gd name="connsiteX86" fmla="*/ 4690088 w 4724401"/>
              <a:gd name="connsiteY86" fmla="*/ 5349711 h 6858000"/>
              <a:gd name="connsiteX87" fmla="*/ 4463413 w 4724401"/>
              <a:gd name="connsiteY87" fmla="*/ 5615162 h 6858000"/>
              <a:gd name="connsiteX88" fmla="*/ 4358134 w 4724401"/>
              <a:gd name="connsiteY88" fmla="*/ 5742791 h 6858000"/>
              <a:gd name="connsiteX89" fmla="*/ 4376219 w 4724401"/>
              <a:gd name="connsiteY89" fmla="*/ 5729027 h 6858000"/>
              <a:gd name="connsiteX90" fmla="*/ 4582340 w 4724401"/>
              <a:gd name="connsiteY90" fmla="*/ 5561037 h 6858000"/>
              <a:gd name="connsiteX91" fmla="*/ 4694684 w 4724401"/>
              <a:gd name="connsiteY91" fmla="*/ 5447098 h 6858000"/>
              <a:gd name="connsiteX92" fmla="*/ 4724401 w 4724401"/>
              <a:gd name="connsiteY92" fmla="*/ 5415874 h 6858000"/>
              <a:gd name="connsiteX93" fmla="*/ 4724401 w 4724401"/>
              <a:gd name="connsiteY93" fmla="*/ 5461678 h 6858000"/>
              <a:gd name="connsiteX94" fmla="*/ 4718341 w 4724401"/>
              <a:gd name="connsiteY94" fmla="*/ 5468043 h 6858000"/>
              <a:gd name="connsiteX95" fmla="*/ 4604655 w 4724401"/>
              <a:gd name="connsiteY95" fmla="*/ 5583434 h 6858000"/>
              <a:gd name="connsiteX96" fmla="*/ 4565074 w 4724401"/>
              <a:gd name="connsiteY96" fmla="*/ 5618550 h 6858000"/>
              <a:gd name="connsiteX97" fmla="*/ 4682209 w 4724401"/>
              <a:gd name="connsiteY97" fmla="*/ 5532923 h 6858000"/>
              <a:gd name="connsiteX98" fmla="*/ 4724401 w 4724401"/>
              <a:gd name="connsiteY98" fmla="*/ 5499248 h 6858000"/>
              <a:gd name="connsiteX99" fmla="*/ 4724401 w 4724401"/>
              <a:gd name="connsiteY99" fmla="*/ 5608295 h 6858000"/>
              <a:gd name="connsiteX100" fmla="*/ 4713577 w 4724401"/>
              <a:gd name="connsiteY100" fmla="*/ 5616803 h 6858000"/>
              <a:gd name="connsiteX101" fmla="*/ 3989559 w 4724401"/>
              <a:gd name="connsiteY101" fmla="*/ 6145945 h 6858000"/>
              <a:gd name="connsiteX102" fmla="*/ 3939824 w 4724401"/>
              <a:gd name="connsiteY102" fmla="*/ 6066900 h 6858000"/>
              <a:gd name="connsiteX103" fmla="*/ 4584537 w 4724401"/>
              <a:gd name="connsiteY103" fmla="*/ 5324826 h 6858000"/>
              <a:gd name="connsiteX104" fmla="*/ 4682005 w 4724401"/>
              <a:gd name="connsiteY104" fmla="*/ 5231398 h 6858000"/>
              <a:gd name="connsiteX105" fmla="*/ 1903353 w 4724401"/>
              <a:gd name="connsiteY105" fmla="*/ 5044827 h 6858000"/>
              <a:gd name="connsiteX106" fmla="*/ 1936931 w 4724401"/>
              <a:gd name="connsiteY106" fmla="*/ 5093954 h 6858000"/>
              <a:gd name="connsiteX107" fmla="*/ 2195868 w 4724401"/>
              <a:gd name="connsiteY107" fmla="*/ 5396574 h 6858000"/>
              <a:gd name="connsiteX108" fmla="*/ 2088852 w 4724401"/>
              <a:gd name="connsiteY108" fmla="*/ 5166123 h 6858000"/>
              <a:gd name="connsiteX109" fmla="*/ 1958241 w 4724401"/>
              <a:gd name="connsiteY109" fmla="*/ 5067955 h 6858000"/>
              <a:gd name="connsiteX110" fmla="*/ 1903353 w 4724401"/>
              <a:gd name="connsiteY110" fmla="*/ 5044827 h 6858000"/>
              <a:gd name="connsiteX111" fmla="*/ 1979378 w 4724401"/>
              <a:gd name="connsiteY111" fmla="*/ 4769504 h 6858000"/>
              <a:gd name="connsiteX112" fmla="*/ 2882120 w 4724401"/>
              <a:gd name="connsiteY112" fmla="*/ 5064547 h 6858000"/>
              <a:gd name="connsiteX113" fmla="*/ 2793103 w 4724401"/>
              <a:gd name="connsiteY113" fmla="*/ 5039699 h 6858000"/>
              <a:gd name="connsiteX114" fmla="*/ 2770041 w 4724401"/>
              <a:gd name="connsiteY114" fmla="*/ 5033634 h 6858000"/>
              <a:gd name="connsiteX115" fmla="*/ 1979378 w 4724401"/>
              <a:gd name="connsiteY115" fmla="*/ 4769504 h 6858000"/>
              <a:gd name="connsiteX116" fmla="*/ 1927410 w 4724401"/>
              <a:gd name="connsiteY116" fmla="*/ 4716164 h 6858000"/>
              <a:gd name="connsiteX117" fmla="*/ 1959587 w 4724401"/>
              <a:gd name="connsiteY117" fmla="*/ 4728849 h 6858000"/>
              <a:gd name="connsiteX118" fmla="*/ 2777707 w 4724401"/>
              <a:gd name="connsiteY118" fmla="*/ 5003991 h 6858000"/>
              <a:gd name="connsiteX119" fmla="*/ 2800768 w 4724401"/>
              <a:gd name="connsiteY119" fmla="*/ 5010056 h 6858000"/>
              <a:gd name="connsiteX120" fmla="*/ 2879408 w 4724401"/>
              <a:gd name="connsiteY120" fmla="*/ 5031590 h 6858000"/>
              <a:gd name="connsiteX121" fmla="*/ 2862295 w 4724401"/>
              <a:gd name="connsiteY121" fmla="*/ 5022958 h 6858000"/>
              <a:gd name="connsiteX122" fmla="*/ 2813343 w 4724401"/>
              <a:gd name="connsiteY122" fmla="*/ 4998369 h 6858000"/>
              <a:gd name="connsiteX123" fmla="*/ 2646245 w 4724401"/>
              <a:gd name="connsiteY123" fmla="*/ 4930999 h 6858000"/>
              <a:gd name="connsiteX124" fmla="*/ 1999243 w 4724401"/>
              <a:gd name="connsiteY124" fmla="*/ 4730524 h 6858000"/>
              <a:gd name="connsiteX125" fmla="*/ 1979527 w 4724401"/>
              <a:gd name="connsiteY125" fmla="*/ 4726651 h 6858000"/>
              <a:gd name="connsiteX126" fmla="*/ 1997014 w 4724401"/>
              <a:gd name="connsiteY126" fmla="*/ 4698007 h 6858000"/>
              <a:gd name="connsiteX127" fmla="*/ 2005458 w 4724401"/>
              <a:gd name="connsiteY127" fmla="*/ 4699540 h 6858000"/>
              <a:gd name="connsiteX128" fmla="*/ 2657186 w 4724401"/>
              <a:gd name="connsiteY128" fmla="*/ 4901687 h 6858000"/>
              <a:gd name="connsiteX129" fmla="*/ 2826662 w 4724401"/>
              <a:gd name="connsiteY129" fmla="*/ 4970362 h 6858000"/>
              <a:gd name="connsiteX130" fmla="*/ 2876100 w 4724401"/>
              <a:gd name="connsiteY130" fmla="*/ 4995397 h 6858000"/>
              <a:gd name="connsiteX131" fmla="*/ 3042600 w 4724401"/>
              <a:gd name="connsiteY131" fmla="*/ 5059532 h 6858000"/>
              <a:gd name="connsiteX132" fmla="*/ 1997014 w 4724401"/>
              <a:gd name="connsiteY132" fmla="*/ 4698007 h 6858000"/>
              <a:gd name="connsiteX133" fmla="*/ 2305292 w 4724401"/>
              <a:gd name="connsiteY133" fmla="*/ 4219492 h 6858000"/>
              <a:gd name="connsiteX134" fmla="*/ 3360922 w 4724401"/>
              <a:gd name="connsiteY134" fmla="*/ 4529373 h 6858000"/>
              <a:gd name="connsiteX135" fmla="*/ 3492420 w 4724401"/>
              <a:gd name="connsiteY135" fmla="*/ 4510145 h 6858000"/>
              <a:gd name="connsiteX136" fmla="*/ 3364086 w 4724401"/>
              <a:gd name="connsiteY136" fmla="*/ 4480340 h 6858000"/>
              <a:gd name="connsiteX137" fmla="*/ 3225818 w 4724401"/>
              <a:gd name="connsiteY137" fmla="*/ 4411822 h 6858000"/>
              <a:gd name="connsiteX138" fmla="*/ 3129696 w 4724401"/>
              <a:gd name="connsiteY138" fmla="*/ 4360704 h 6858000"/>
              <a:gd name="connsiteX139" fmla="*/ 2814545 w 4724401"/>
              <a:gd name="connsiteY139" fmla="*/ 4282955 h 6858000"/>
              <a:gd name="connsiteX140" fmla="*/ 2305292 w 4724401"/>
              <a:gd name="connsiteY140" fmla="*/ 4219492 h 6858000"/>
              <a:gd name="connsiteX141" fmla="*/ 2626982 w 4724401"/>
              <a:gd name="connsiteY141" fmla="*/ 4206450 h 6858000"/>
              <a:gd name="connsiteX142" fmla="*/ 2490617 w 4724401"/>
              <a:gd name="connsiteY142" fmla="*/ 4206951 h 6858000"/>
              <a:gd name="connsiteX143" fmla="*/ 2819869 w 4724401"/>
              <a:gd name="connsiteY143" fmla="*/ 4252936 h 6858000"/>
              <a:gd name="connsiteX144" fmla="*/ 3143018 w 4724401"/>
              <a:gd name="connsiteY144" fmla="*/ 4332698 h 6858000"/>
              <a:gd name="connsiteX145" fmla="*/ 3241520 w 4724401"/>
              <a:gd name="connsiteY145" fmla="*/ 4385112 h 6858000"/>
              <a:gd name="connsiteX146" fmla="*/ 3374575 w 4724401"/>
              <a:gd name="connsiteY146" fmla="*/ 4451517 h 6858000"/>
              <a:gd name="connsiteX147" fmla="*/ 3505221 w 4724401"/>
              <a:gd name="connsiteY147" fmla="*/ 4480757 h 6858000"/>
              <a:gd name="connsiteX148" fmla="*/ 2626982 w 4724401"/>
              <a:gd name="connsiteY148" fmla="*/ 4206450 h 6858000"/>
              <a:gd name="connsiteX149" fmla="*/ 1310106 w 4724401"/>
              <a:gd name="connsiteY149" fmla="*/ 3943217 h 6858000"/>
              <a:gd name="connsiteX150" fmla="*/ 854994 w 4724401"/>
              <a:gd name="connsiteY150" fmla="*/ 4399136 h 6858000"/>
              <a:gd name="connsiteX151" fmla="*/ 742462 w 4724401"/>
              <a:gd name="connsiteY151" fmla="*/ 4594648 h 6858000"/>
              <a:gd name="connsiteX152" fmla="*/ 820602 w 4724401"/>
              <a:gd name="connsiteY152" fmla="*/ 4485915 h 6858000"/>
              <a:gd name="connsiteX153" fmla="*/ 878295 w 4724401"/>
              <a:gd name="connsiteY153" fmla="*/ 4403594 h 6858000"/>
              <a:gd name="connsiteX154" fmla="*/ 1240607 w 4724401"/>
              <a:gd name="connsiteY154" fmla="*/ 4010401 h 6858000"/>
              <a:gd name="connsiteX155" fmla="*/ 1423113 w 4724401"/>
              <a:gd name="connsiteY155" fmla="*/ 3874565 h 6858000"/>
              <a:gd name="connsiteX156" fmla="*/ 1260565 w 4724401"/>
              <a:gd name="connsiteY156" fmla="*/ 4031982 h 6858000"/>
              <a:gd name="connsiteX157" fmla="*/ 901900 w 4724401"/>
              <a:gd name="connsiteY157" fmla="*/ 4421236 h 6858000"/>
              <a:gd name="connsiteX158" fmla="*/ 845044 w 4724401"/>
              <a:gd name="connsiteY158" fmla="*/ 4502436 h 6858000"/>
              <a:gd name="connsiteX159" fmla="*/ 685926 w 4724401"/>
              <a:gd name="connsiteY159" fmla="*/ 4703069 h 6858000"/>
              <a:gd name="connsiteX160" fmla="*/ 684248 w 4724401"/>
              <a:gd name="connsiteY160" fmla="*/ 4706721 h 6858000"/>
              <a:gd name="connsiteX161" fmla="*/ 1423113 w 4724401"/>
              <a:gd name="connsiteY161" fmla="*/ 3874565 h 6858000"/>
              <a:gd name="connsiteX162" fmla="*/ 3316479 w 4724401"/>
              <a:gd name="connsiteY162" fmla="*/ 3872136 h 6858000"/>
              <a:gd name="connsiteX163" fmla="*/ 3546806 w 4724401"/>
              <a:gd name="connsiteY163" fmla="*/ 4356139 h 6858000"/>
              <a:gd name="connsiteX164" fmla="*/ 3364433 w 4724401"/>
              <a:gd name="connsiteY164" fmla="*/ 3953121 h 6858000"/>
              <a:gd name="connsiteX165" fmla="*/ 3291335 w 4724401"/>
              <a:gd name="connsiteY165" fmla="*/ 3767420 h 6858000"/>
              <a:gd name="connsiteX166" fmla="*/ 3390805 w 4724401"/>
              <a:gd name="connsiteY166" fmla="*/ 3937163 h 6858000"/>
              <a:gd name="connsiteX167" fmla="*/ 3579062 w 4724401"/>
              <a:gd name="connsiteY167" fmla="*/ 4359040 h 6858000"/>
              <a:gd name="connsiteX168" fmla="*/ 3467355 w 4724401"/>
              <a:gd name="connsiteY168" fmla="*/ 3988130 h 6858000"/>
              <a:gd name="connsiteX169" fmla="*/ 3310753 w 4724401"/>
              <a:gd name="connsiteY169" fmla="*/ 3787140 h 6858000"/>
              <a:gd name="connsiteX170" fmla="*/ 3291335 w 4724401"/>
              <a:gd name="connsiteY170" fmla="*/ 3767420 h 6858000"/>
              <a:gd name="connsiteX171" fmla="*/ 1635889 w 4724401"/>
              <a:gd name="connsiteY171" fmla="*/ 3709494 h 6858000"/>
              <a:gd name="connsiteX172" fmla="*/ 1634800 w 4724401"/>
              <a:gd name="connsiteY172" fmla="*/ 3731111 h 6858000"/>
              <a:gd name="connsiteX173" fmla="*/ 1635889 w 4724401"/>
              <a:gd name="connsiteY173" fmla="*/ 3709494 h 6858000"/>
              <a:gd name="connsiteX174" fmla="*/ 1510397 w 4724401"/>
              <a:gd name="connsiteY174" fmla="*/ 3684705 h 6858000"/>
              <a:gd name="connsiteX175" fmla="*/ 1146550 w 4724401"/>
              <a:gd name="connsiteY175" fmla="*/ 3802012 h 6858000"/>
              <a:gd name="connsiteX176" fmla="*/ 698834 w 4724401"/>
              <a:gd name="connsiteY176" fmla="*/ 3952272 h 6858000"/>
              <a:gd name="connsiteX177" fmla="*/ 34256 w 4724401"/>
              <a:gd name="connsiteY177" fmla="*/ 4347603 h 6858000"/>
              <a:gd name="connsiteX178" fmla="*/ 527241 w 4724401"/>
              <a:gd name="connsiteY178" fmla="*/ 4065078 h 6858000"/>
              <a:gd name="connsiteX179" fmla="*/ 1510397 w 4724401"/>
              <a:gd name="connsiteY179" fmla="*/ 3684705 h 6858000"/>
              <a:gd name="connsiteX180" fmla="*/ 1313114 w 4724401"/>
              <a:gd name="connsiteY180" fmla="*/ 3655216 h 6858000"/>
              <a:gd name="connsiteX181" fmla="*/ 1109304 w 4724401"/>
              <a:gd name="connsiteY181" fmla="*/ 3669030 h 6858000"/>
              <a:gd name="connsiteX182" fmla="*/ 8129 w 4724401"/>
              <a:gd name="connsiteY182" fmla="*/ 4330519 h 6858000"/>
              <a:gd name="connsiteX183" fmla="*/ 687572 w 4724401"/>
              <a:gd name="connsiteY183" fmla="*/ 3925629 h 6858000"/>
              <a:gd name="connsiteX184" fmla="*/ 1138365 w 4724401"/>
              <a:gd name="connsiteY184" fmla="*/ 3774515 h 6858000"/>
              <a:gd name="connsiteX185" fmla="*/ 1505579 w 4724401"/>
              <a:gd name="connsiteY185" fmla="*/ 3655526 h 6858000"/>
              <a:gd name="connsiteX186" fmla="*/ 1313114 w 4724401"/>
              <a:gd name="connsiteY186" fmla="*/ 3655216 h 6858000"/>
              <a:gd name="connsiteX187" fmla="*/ 3655073 w 4724401"/>
              <a:gd name="connsiteY187" fmla="*/ 3650884 h 6858000"/>
              <a:gd name="connsiteX188" fmla="*/ 3989938 w 4724401"/>
              <a:gd name="connsiteY188" fmla="*/ 3991685 h 6858000"/>
              <a:gd name="connsiteX189" fmla="*/ 4393907 w 4724401"/>
              <a:gd name="connsiteY189" fmla="*/ 4261258 h 6858000"/>
              <a:gd name="connsiteX190" fmla="*/ 4648051 w 4724401"/>
              <a:gd name="connsiteY190" fmla="*/ 4374051 h 6858000"/>
              <a:gd name="connsiteX191" fmla="*/ 4383389 w 4724401"/>
              <a:gd name="connsiteY191" fmla="*/ 4184369 h 6858000"/>
              <a:gd name="connsiteX192" fmla="*/ 4165508 w 4724401"/>
              <a:gd name="connsiteY192" fmla="*/ 4035196 h 6858000"/>
              <a:gd name="connsiteX193" fmla="*/ 4068162 w 4724401"/>
              <a:gd name="connsiteY193" fmla="*/ 3953394 h 6858000"/>
              <a:gd name="connsiteX194" fmla="*/ 3981416 w 4724401"/>
              <a:gd name="connsiteY194" fmla="*/ 3880482 h 6858000"/>
              <a:gd name="connsiteX195" fmla="*/ 3800147 w 4724401"/>
              <a:gd name="connsiteY195" fmla="*/ 3749872 h 6858000"/>
              <a:gd name="connsiteX196" fmla="*/ 3670252 w 4724401"/>
              <a:gd name="connsiteY196" fmla="*/ 3622798 h 6858000"/>
              <a:gd name="connsiteX197" fmla="*/ 3817258 w 4724401"/>
              <a:gd name="connsiteY197" fmla="*/ 3723577 h 6858000"/>
              <a:gd name="connsiteX198" fmla="*/ 4000461 w 4724401"/>
              <a:gd name="connsiteY198" fmla="*/ 3855966 h 6858000"/>
              <a:gd name="connsiteX199" fmla="*/ 4088180 w 4724401"/>
              <a:gd name="connsiteY199" fmla="*/ 3929774 h 6858000"/>
              <a:gd name="connsiteX200" fmla="*/ 4184555 w 4724401"/>
              <a:gd name="connsiteY200" fmla="*/ 4010683 h 6858000"/>
              <a:gd name="connsiteX201" fmla="*/ 4399563 w 4724401"/>
              <a:gd name="connsiteY201" fmla="*/ 4158106 h 6858000"/>
              <a:gd name="connsiteX202" fmla="*/ 4684469 w 4724401"/>
              <a:gd name="connsiteY202" fmla="*/ 4364680 h 6858000"/>
              <a:gd name="connsiteX203" fmla="*/ 4690271 w 4724401"/>
              <a:gd name="connsiteY203" fmla="*/ 4370034 h 6858000"/>
              <a:gd name="connsiteX204" fmla="*/ 4136093 w 4724401"/>
              <a:gd name="connsiteY204" fmla="*/ 3858466 h 6858000"/>
              <a:gd name="connsiteX205" fmla="*/ 3670252 w 4724401"/>
              <a:gd name="connsiteY205" fmla="*/ 3622798 h 6858000"/>
              <a:gd name="connsiteX206" fmla="*/ 3174829 w 4724401"/>
              <a:gd name="connsiteY206" fmla="*/ 3620110 h 6858000"/>
              <a:gd name="connsiteX207" fmla="*/ 3189263 w 4724401"/>
              <a:gd name="connsiteY207" fmla="*/ 3625726 h 6858000"/>
              <a:gd name="connsiteX208" fmla="*/ 3560912 w 4724401"/>
              <a:gd name="connsiteY208" fmla="*/ 4079863 h 6858000"/>
              <a:gd name="connsiteX209" fmla="*/ 3626636 w 4724401"/>
              <a:gd name="connsiteY209" fmla="*/ 4512230 h 6858000"/>
              <a:gd name="connsiteX210" fmla="*/ 3653088 w 4724401"/>
              <a:gd name="connsiteY210" fmla="*/ 4521417 h 6858000"/>
              <a:gd name="connsiteX211" fmla="*/ 3988128 w 4724401"/>
              <a:gd name="connsiteY211" fmla="*/ 4817267 h 6858000"/>
              <a:gd name="connsiteX212" fmla="*/ 4618309 w 4724401"/>
              <a:gd name="connsiteY212" fmla="*/ 4699202 h 6858000"/>
              <a:gd name="connsiteX213" fmla="*/ 4724401 w 4724401"/>
              <a:gd name="connsiteY213" fmla="*/ 4687606 h 6858000"/>
              <a:gd name="connsiteX214" fmla="*/ 4724401 w 4724401"/>
              <a:gd name="connsiteY214" fmla="*/ 4773345 h 6858000"/>
              <a:gd name="connsiteX215" fmla="*/ 4671155 w 4724401"/>
              <a:gd name="connsiteY215" fmla="*/ 4778608 h 6858000"/>
              <a:gd name="connsiteX216" fmla="*/ 4086300 w 4724401"/>
              <a:gd name="connsiteY216" fmla="*/ 4884599 h 6858000"/>
              <a:gd name="connsiteX217" fmla="*/ 4085485 w 4724401"/>
              <a:gd name="connsiteY217" fmla="*/ 4899070 h 6858000"/>
              <a:gd name="connsiteX218" fmla="*/ 3871915 w 4724401"/>
              <a:gd name="connsiteY218" fmla="*/ 5253645 h 6858000"/>
              <a:gd name="connsiteX219" fmla="*/ 3799374 w 4724401"/>
              <a:gd name="connsiteY219" fmla="*/ 5466127 h 6858000"/>
              <a:gd name="connsiteX220" fmla="*/ 3498850 w 4724401"/>
              <a:gd name="connsiteY220" fmla="*/ 6661888 h 6858000"/>
              <a:gd name="connsiteX221" fmla="*/ 3399216 w 4724401"/>
              <a:gd name="connsiteY221" fmla="*/ 6858000 h 6858000"/>
              <a:gd name="connsiteX222" fmla="*/ 3303688 w 4724401"/>
              <a:gd name="connsiteY222" fmla="*/ 6858000 h 6858000"/>
              <a:gd name="connsiteX223" fmla="*/ 3391774 w 4724401"/>
              <a:gd name="connsiteY223" fmla="*/ 6697181 h 6858000"/>
              <a:gd name="connsiteX224" fmla="*/ 3735540 w 4724401"/>
              <a:gd name="connsiteY224" fmla="*/ 5546923 h 6858000"/>
              <a:gd name="connsiteX225" fmla="*/ 3729438 w 4724401"/>
              <a:gd name="connsiteY225" fmla="*/ 5569058 h 6858000"/>
              <a:gd name="connsiteX226" fmla="*/ 3707782 w 4724401"/>
              <a:gd name="connsiteY226" fmla="*/ 5644908 h 6858000"/>
              <a:gd name="connsiteX227" fmla="*/ 3583827 w 4724401"/>
              <a:gd name="connsiteY227" fmla="*/ 6039215 h 6858000"/>
              <a:gd name="connsiteX228" fmla="*/ 3547861 w 4724401"/>
              <a:gd name="connsiteY228" fmla="*/ 6129609 h 6858000"/>
              <a:gd name="connsiteX229" fmla="*/ 3490905 w 4724401"/>
              <a:gd name="connsiteY229" fmla="*/ 6277660 h 6858000"/>
              <a:gd name="connsiteX230" fmla="*/ 3455859 w 4724401"/>
              <a:gd name="connsiteY230" fmla="*/ 6391301 h 6858000"/>
              <a:gd name="connsiteX231" fmla="*/ 3429112 w 4724401"/>
              <a:gd name="connsiteY231" fmla="*/ 6479469 h 6858000"/>
              <a:gd name="connsiteX232" fmla="*/ 3304862 w 4724401"/>
              <a:gd name="connsiteY232" fmla="*/ 6796476 h 6858000"/>
              <a:gd name="connsiteX233" fmla="*/ 3276071 w 4724401"/>
              <a:gd name="connsiteY233" fmla="*/ 6858000 h 6858000"/>
              <a:gd name="connsiteX234" fmla="*/ 3240805 w 4724401"/>
              <a:gd name="connsiteY234" fmla="*/ 6858000 h 6858000"/>
              <a:gd name="connsiteX235" fmla="*/ 3275917 w 4724401"/>
              <a:gd name="connsiteY235" fmla="*/ 6783192 h 6858000"/>
              <a:gd name="connsiteX236" fmla="*/ 3399358 w 4724401"/>
              <a:gd name="connsiteY236" fmla="*/ 6469011 h 6858000"/>
              <a:gd name="connsiteX237" fmla="*/ 3425650 w 4724401"/>
              <a:gd name="connsiteY237" fmla="*/ 6381333 h 6858000"/>
              <a:gd name="connsiteX238" fmla="*/ 3460661 w 4724401"/>
              <a:gd name="connsiteY238" fmla="*/ 6266763 h 6858000"/>
              <a:gd name="connsiteX239" fmla="*/ 3518021 w 4724401"/>
              <a:gd name="connsiteY239" fmla="*/ 6117298 h 6858000"/>
              <a:gd name="connsiteX240" fmla="*/ 3554035 w 4724401"/>
              <a:gd name="connsiteY240" fmla="*/ 6027832 h 6858000"/>
              <a:gd name="connsiteX241" fmla="*/ 3677174 w 4724401"/>
              <a:gd name="connsiteY241" fmla="*/ 5636351 h 6858000"/>
              <a:gd name="connsiteX242" fmla="*/ 3698819 w 4724401"/>
              <a:gd name="connsiteY242" fmla="*/ 5560503 h 6858000"/>
              <a:gd name="connsiteX243" fmla="*/ 3702094 w 4724401"/>
              <a:gd name="connsiteY243" fmla="*/ 5549194 h 6858000"/>
              <a:gd name="connsiteX244" fmla="*/ 3398355 w 4724401"/>
              <a:gd name="connsiteY244" fmla="*/ 6094603 h 6858000"/>
              <a:gd name="connsiteX245" fmla="*/ 3193941 w 4724401"/>
              <a:gd name="connsiteY245" fmla="*/ 6798775 h 6858000"/>
              <a:gd name="connsiteX246" fmla="*/ 3184140 w 4724401"/>
              <a:gd name="connsiteY246" fmla="*/ 6858000 h 6858000"/>
              <a:gd name="connsiteX247" fmla="*/ 3099978 w 4724401"/>
              <a:gd name="connsiteY247" fmla="*/ 6858000 h 6858000"/>
              <a:gd name="connsiteX248" fmla="*/ 3101556 w 4724401"/>
              <a:gd name="connsiteY248" fmla="*/ 6843337 h 6858000"/>
              <a:gd name="connsiteX249" fmla="*/ 3370162 w 4724401"/>
              <a:gd name="connsiteY249" fmla="*/ 5785550 h 6858000"/>
              <a:gd name="connsiteX250" fmla="*/ 3746477 w 4724401"/>
              <a:gd name="connsiteY250" fmla="*/ 5377889 h 6858000"/>
              <a:gd name="connsiteX251" fmla="*/ 3863399 w 4724401"/>
              <a:gd name="connsiteY251" fmla="*/ 5087257 h 6858000"/>
              <a:gd name="connsiteX252" fmla="*/ 3968712 w 4724401"/>
              <a:gd name="connsiteY252" fmla="*/ 4913989 h 6858000"/>
              <a:gd name="connsiteX253" fmla="*/ 2792390 w 4724401"/>
              <a:gd name="connsiteY253" fmla="*/ 5382974 h 6858000"/>
              <a:gd name="connsiteX254" fmla="*/ 2714982 w 4724401"/>
              <a:gd name="connsiteY254" fmla="*/ 5427051 h 6858000"/>
              <a:gd name="connsiteX255" fmla="*/ 2813361 w 4724401"/>
              <a:gd name="connsiteY255" fmla="*/ 6023912 h 6858000"/>
              <a:gd name="connsiteX256" fmla="*/ 2688430 w 4724401"/>
              <a:gd name="connsiteY256" fmla="*/ 6801564 h 6858000"/>
              <a:gd name="connsiteX257" fmla="*/ 2629626 w 4724401"/>
              <a:gd name="connsiteY257" fmla="*/ 6763394 h 6858000"/>
              <a:gd name="connsiteX258" fmla="*/ 2565328 w 4724401"/>
              <a:gd name="connsiteY258" fmla="*/ 5516399 h 6858000"/>
              <a:gd name="connsiteX259" fmla="*/ 1922999 w 4724401"/>
              <a:gd name="connsiteY259" fmla="*/ 5980343 h 6858000"/>
              <a:gd name="connsiteX260" fmla="*/ 1950261 w 4724401"/>
              <a:gd name="connsiteY260" fmla="*/ 6405858 h 6858000"/>
              <a:gd name="connsiteX261" fmla="*/ 2365554 w 4724401"/>
              <a:gd name="connsiteY261" fmla="*/ 6759107 h 6858000"/>
              <a:gd name="connsiteX262" fmla="*/ 2424142 w 4724401"/>
              <a:gd name="connsiteY262" fmla="*/ 6858000 h 6858000"/>
              <a:gd name="connsiteX263" fmla="*/ 2395994 w 4724401"/>
              <a:gd name="connsiteY263" fmla="*/ 6858000 h 6858000"/>
              <a:gd name="connsiteX264" fmla="*/ 2392863 w 4724401"/>
              <a:gd name="connsiteY264" fmla="*/ 6852964 h 6858000"/>
              <a:gd name="connsiteX265" fmla="*/ 2017589 w 4724401"/>
              <a:gd name="connsiteY265" fmla="*/ 6493982 h 6858000"/>
              <a:gd name="connsiteX266" fmla="*/ 2147336 w 4724401"/>
              <a:gd name="connsiteY266" fmla="*/ 6594052 h 6858000"/>
              <a:gd name="connsiteX267" fmla="*/ 2207047 w 4724401"/>
              <a:gd name="connsiteY267" fmla="*/ 6654540 h 6858000"/>
              <a:gd name="connsiteX268" fmla="*/ 2299106 w 4724401"/>
              <a:gd name="connsiteY268" fmla="*/ 6778931 h 6858000"/>
              <a:gd name="connsiteX269" fmla="*/ 2314430 w 4724401"/>
              <a:gd name="connsiteY269" fmla="*/ 6801144 h 6858000"/>
              <a:gd name="connsiteX270" fmla="*/ 2352406 w 4724401"/>
              <a:gd name="connsiteY270" fmla="*/ 6858000 h 6858000"/>
              <a:gd name="connsiteX271" fmla="*/ 2314492 w 4724401"/>
              <a:gd name="connsiteY271" fmla="*/ 6858000 h 6858000"/>
              <a:gd name="connsiteX272" fmla="*/ 2288095 w 4724401"/>
              <a:gd name="connsiteY272" fmla="*/ 6818030 h 6858000"/>
              <a:gd name="connsiteX273" fmla="*/ 2272768 w 4724401"/>
              <a:gd name="connsiteY273" fmla="*/ 6795822 h 6858000"/>
              <a:gd name="connsiteX274" fmla="*/ 2182715 w 4724401"/>
              <a:gd name="connsiteY274" fmla="*/ 6675071 h 6858000"/>
              <a:gd name="connsiteX275" fmla="*/ 2032061 w 4724401"/>
              <a:gd name="connsiteY275" fmla="*/ 6541380 h 6858000"/>
              <a:gd name="connsiteX276" fmla="*/ 2257220 w 4724401"/>
              <a:gd name="connsiteY276" fmla="*/ 6826257 h 6858000"/>
              <a:gd name="connsiteX277" fmla="*/ 2281324 w 4724401"/>
              <a:gd name="connsiteY277" fmla="*/ 6858000 h 6858000"/>
              <a:gd name="connsiteX278" fmla="*/ 2242860 w 4724401"/>
              <a:gd name="connsiteY278" fmla="*/ 6858000 h 6858000"/>
              <a:gd name="connsiteX279" fmla="*/ 2232818 w 4724401"/>
              <a:gd name="connsiteY279" fmla="*/ 6844926 h 6858000"/>
              <a:gd name="connsiteX280" fmla="*/ 1990172 w 4724401"/>
              <a:gd name="connsiteY280" fmla="*/ 6542121 h 6858000"/>
              <a:gd name="connsiteX281" fmla="*/ 2124090 w 4724401"/>
              <a:gd name="connsiteY281" fmla="*/ 6761017 h 6858000"/>
              <a:gd name="connsiteX282" fmla="*/ 2200380 w 4724401"/>
              <a:gd name="connsiteY282" fmla="*/ 6858000 h 6858000"/>
              <a:gd name="connsiteX283" fmla="*/ 2147507 w 4724401"/>
              <a:gd name="connsiteY283" fmla="*/ 6858000 h 6858000"/>
              <a:gd name="connsiteX284" fmla="*/ 2070668 w 4724401"/>
              <a:gd name="connsiteY284" fmla="*/ 6761520 h 6858000"/>
              <a:gd name="connsiteX285" fmla="*/ 1975142 w 4724401"/>
              <a:gd name="connsiteY285" fmla="*/ 6585570 h 6858000"/>
              <a:gd name="connsiteX286" fmla="*/ 2050035 w 4724401"/>
              <a:gd name="connsiteY286" fmla="*/ 6813345 h 6858000"/>
              <a:gd name="connsiteX287" fmla="*/ 2063025 w 4724401"/>
              <a:gd name="connsiteY287" fmla="*/ 6858000 h 6858000"/>
              <a:gd name="connsiteX288" fmla="*/ 2021675 w 4724401"/>
              <a:gd name="connsiteY288" fmla="*/ 6858000 h 6858000"/>
              <a:gd name="connsiteX289" fmla="*/ 2019308 w 4724401"/>
              <a:gd name="connsiteY289" fmla="*/ 6847118 h 6858000"/>
              <a:gd name="connsiteX290" fmla="*/ 1938835 w 4724401"/>
              <a:gd name="connsiteY290" fmla="*/ 6551160 h 6858000"/>
              <a:gd name="connsiteX291" fmla="*/ 1953230 w 4724401"/>
              <a:gd name="connsiteY291" fmla="*/ 6759699 h 6858000"/>
              <a:gd name="connsiteX292" fmla="*/ 1956763 w 4724401"/>
              <a:gd name="connsiteY292" fmla="*/ 6778191 h 6858000"/>
              <a:gd name="connsiteX293" fmla="*/ 1967925 w 4724401"/>
              <a:gd name="connsiteY293" fmla="*/ 6858000 h 6858000"/>
              <a:gd name="connsiteX294" fmla="*/ 1936622 w 4724401"/>
              <a:gd name="connsiteY294" fmla="*/ 6858000 h 6858000"/>
              <a:gd name="connsiteX295" fmla="*/ 1926261 w 4724401"/>
              <a:gd name="connsiteY295" fmla="*/ 6784064 h 6858000"/>
              <a:gd name="connsiteX296" fmla="*/ 1922724 w 4724401"/>
              <a:gd name="connsiteY296" fmla="*/ 6765577 h 6858000"/>
              <a:gd name="connsiteX297" fmla="*/ 1904650 w 4724401"/>
              <a:gd name="connsiteY297" fmla="*/ 6639616 h 6858000"/>
              <a:gd name="connsiteX298" fmla="*/ 1885273 w 4724401"/>
              <a:gd name="connsiteY298" fmla="*/ 6858000 h 6858000"/>
              <a:gd name="connsiteX299" fmla="*/ 1854363 w 4724401"/>
              <a:gd name="connsiteY299" fmla="*/ 6858000 h 6858000"/>
              <a:gd name="connsiteX300" fmla="*/ 1880391 w 4724401"/>
              <a:gd name="connsiteY300" fmla="*/ 6603796 h 6858000"/>
              <a:gd name="connsiteX301" fmla="*/ 1818273 w 4724401"/>
              <a:gd name="connsiteY301" fmla="*/ 6715729 h 6858000"/>
              <a:gd name="connsiteX302" fmla="*/ 1794691 w 4724401"/>
              <a:gd name="connsiteY302" fmla="*/ 6843239 h 6858000"/>
              <a:gd name="connsiteX303" fmla="*/ 1794914 w 4724401"/>
              <a:gd name="connsiteY303" fmla="*/ 6858000 h 6858000"/>
              <a:gd name="connsiteX304" fmla="*/ 1746128 w 4724401"/>
              <a:gd name="connsiteY304" fmla="*/ 6858000 h 6858000"/>
              <a:gd name="connsiteX305" fmla="*/ 1753934 w 4724401"/>
              <a:gd name="connsiteY305" fmla="*/ 6724796 h 6858000"/>
              <a:gd name="connsiteX306" fmla="*/ 1792053 w 4724401"/>
              <a:gd name="connsiteY306" fmla="*/ 6572396 h 6858000"/>
              <a:gd name="connsiteX307" fmla="*/ 1862248 w 4724401"/>
              <a:gd name="connsiteY307" fmla="*/ 6266397 h 6858000"/>
              <a:gd name="connsiteX308" fmla="*/ 1862250 w 4724401"/>
              <a:gd name="connsiteY308" fmla="*/ 6033531 h 6858000"/>
              <a:gd name="connsiteX309" fmla="*/ 1211999 w 4724401"/>
              <a:gd name="connsiteY309" fmla="*/ 6683610 h 6858000"/>
              <a:gd name="connsiteX310" fmla="*/ 1213266 w 4724401"/>
              <a:gd name="connsiteY310" fmla="*/ 6691947 h 6858000"/>
              <a:gd name="connsiteX311" fmla="*/ 1203370 w 4724401"/>
              <a:gd name="connsiteY311" fmla="*/ 6850676 h 6858000"/>
              <a:gd name="connsiteX312" fmla="*/ 1203671 w 4724401"/>
              <a:gd name="connsiteY312" fmla="*/ 6858000 h 6858000"/>
              <a:gd name="connsiteX313" fmla="*/ 1143180 w 4724401"/>
              <a:gd name="connsiteY313" fmla="*/ 6858000 h 6858000"/>
              <a:gd name="connsiteX314" fmla="*/ 1142176 w 4724401"/>
              <a:gd name="connsiteY314" fmla="*/ 6766045 h 6858000"/>
              <a:gd name="connsiteX315" fmla="*/ 1067484 w 4724401"/>
              <a:gd name="connsiteY315" fmla="*/ 6858000 h 6858000"/>
              <a:gd name="connsiteX316" fmla="*/ 953928 w 4724401"/>
              <a:gd name="connsiteY316" fmla="*/ 6858000 h 6858000"/>
              <a:gd name="connsiteX317" fmla="*/ 959715 w 4724401"/>
              <a:gd name="connsiteY317" fmla="*/ 6850185 h 6858000"/>
              <a:gd name="connsiteX318" fmla="*/ 1483788 w 4724401"/>
              <a:gd name="connsiteY318" fmla="*/ 6259174 h 6858000"/>
              <a:gd name="connsiteX319" fmla="*/ 1100671 w 4724401"/>
              <a:gd name="connsiteY319" fmla="*/ 6252137 h 6858000"/>
              <a:gd name="connsiteX320" fmla="*/ 1090144 w 4724401"/>
              <a:gd name="connsiteY320" fmla="*/ 6256748 h 6858000"/>
              <a:gd name="connsiteX321" fmla="*/ 1095872 w 4724401"/>
              <a:gd name="connsiteY321" fmla="*/ 6271892 h 6858000"/>
              <a:gd name="connsiteX322" fmla="*/ 262785 w 4724401"/>
              <a:gd name="connsiteY322" fmla="*/ 6845450 h 6858000"/>
              <a:gd name="connsiteX323" fmla="*/ 209968 w 4724401"/>
              <a:gd name="connsiteY323" fmla="*/ 6770713 h 6858000"/>
              <a:gd name="connsiteX324" fmla="*/ 873460 w 4724401"/>
              <a:gd name="connsiteY324" fmla="*/ 6253768 h 6858000"/>
              <a:gd name="connsiteX325" fmla="*/ 192686 w 4724401"/>
              <a:gd name="connsiteY325" fmla="*/ 5849257 h 6858000"/>
              <a:gd name="connsiteX326" fmla="*/ 4696 w 4724401"/>
              <a:gd name="connsiteY326" fmla="*/ 5697668 h 6858000"/>
              <a:gd name="connsiteX327" fmla="*/ 0 w 4724401"/>
              <a:gd name="connsiteY327" fmla="*/ 5689984 h 6858000"/>
              <a:gd name="connsiteX328" fmla="*/ 0 w 4724401"/>
              <a:gd name="connsiteY328" fmla="*/ 5513472 h 6858000"/>
              <a:gd name="connsiteX329" fmla="*/ 174101 w 4724401"/>
              <a:gd name="connsiteY329" fmla="*/ 5620277 h 6858000"/>
              <a:gd name="connsiteX330" fmla="*/ 891800 w 4724401"/>
              <a:gd name="connsiteY330" fmla="*/ 6036935 h 6858000"/>
              <a:gd name="connsiteX331" fmla="*/ 1072219 w 4724401"/>
              <a:gd name="connsiteY331" fmla="*/ 6169443 h 6858000"/>
              <a:gd name="connsiteX332" fmla="*/ 1074117 w 4724401"/>
              <a:gd name="connsiteY332" fmla="*/ 6170301 h 6858000"/>
              <a:gd name="connsiteX333" fmla="*/ 1083114 w 4724401"/>
              <a:gd name="connsiteY333" fmla="*/ 6174131 h 6858000"/>
              <a:gd name="connsiteX334" fmla="*/ 1543010 w 4724401"/>
              <a:gd name="connsiteY334" fmla="*/ 6191140 h 6858000"/>
              <a:gd name="connsiteX335" fmla="*/ 1551080 w 4724401"/>
              <a:gd name="connsiteY335" fmla="*/ 6195006 h 6858000"/>
              <a:gd name="connsiteX336" fmla="*/ 2345443 w 4724401"/>
              <a:gd name="connsiteY336" fmla="*/ 5549882 h 6858000"/>
              <a:gd name="connsiteX337" fmla="*/ 1721499 w 4724401"/>
              <a:gd name="connsiteY337" fmla="*/ 5599969 h 6858000"/>
              <a:gd name="connsiteX338" fmla="*/ 767716 w 4724401"/>
              <a:gd name="connsiteY338" fmla="*/ 5472768 h 6858000"/>
              <a:gd name="connsiteX339" fmla="*/ 722147 w 4724401"/>
              <a:gd name="connsiteY339" fmla="*/ 5393091 h 6858000"/>
              <a:gd name="connsiteX340" fmla="*/ 1485552 w 4724401"/>
              <a:gd name="connsiteY340" fmla="*/ 5313202 h 6858000"/>
              <a:gd name="connsiteX341" fmla="*/ 2143004 w 4724401"/>
              <a:gd name="connsiteY341" fmla="*/ 5402420 h 6858000"/>
              <a:gd name="connsiteX342" fmla="*/ 1933391 w 4724401"/>
              <a:gd name="connsiteY342" fmla="*/ 5156971 h 6858000"/>
              <a:gd name="connsiteX343" fmla="*/ 1827118 w 4724401"/>
              <a:gd name="connsiteY343" fmla="*/ 4968410 h 6858000"/>
              <a:gd name="connsiteX344" fmla="*/ 1837349 w 4724401"/>
              <a:gd name="connsiteY344" fmla="*/ 4956357 h 6858000"/>
              <a:gd name="connsiteX345" fmla="*/ 2162835 w 4724401"/>
              <a:gd name="connsiteY345" fmla="*/ 5187853 h 6858000"/>
              <a:gd name="connsiteX346" fmla="*/ 2257167 w 4724401"/>
              <a:gd name="connsiteY346" fmla="*/ 5462123 h 6858000"/>
              <a:gd name="connsiteX347" fmla="*/ 2261598 w 4724401"/>
              <a:gd name="connsiteY347" fmla="*/ 5467998 h 6858000"/>
              <a:gd name="connsiteX348" fmla="*/ 2437177 w 4724401"/>
              <a:gd name="connsiteY348" fmla="*/ 5479608 h 6858000"/>
              <a:gd name="connsiteX349" fmla="*/ 2445247 w 4724401"/>
              <a:gd name="connsiteY349" fmla="*/ 5483476 h 6858000"/>
              <a:gd name="connsiteX350" fmla="*/ 2743626 w 4724401"/>
              <a:gd name="connsiteY350" fmla="*/ 5304819 h 6858000"/>
              <a:gd name="connsiteX351" fmla="*/ 3048102 w 4724401"/>
              <a:gd name="connsiteY351" fmla="*/ 5150595 h 6858000"/>
              <a:gd name="connsiteX352" fmla="*/ 1799414 w 4724401"/>
              <a:gd name="connsiteY352" fmla="*/ 4694732 h 6858000"/>
              <a:gd name="connsiteX353" fmla="*/ 1771735 w 4724401"/>
              <a:gd name="connsiteY353" fmla="*/ 4619929 h 6858000"/>
              <a:gd name="connsiteX354" fmla="*/ 3104273 w 4724401"/>
              <a:gd name="connsiteY354" fmla="*/ 5076159 h 6858000"/>
              <a:gd name="connsiteX355" fmla="*/ 3113245 w 4724401"/>
              <a:gd name="connsiteY355" fmla="*/ 5090705 h 6858000"/>
              <a:gd name="connsiteX356" fmla="*/ 3126294 w 4724401"/>
              <a:gd name="connsiteY356" fmla="*/ 5114400 h 6858000"/>
              <a:gd name="connsiteX357" fmla="*/ 3937433 w 4724401"/>
              <a:gd name="connsiteY357" fmla="*/ 4830473 h 6858000"/>
              <a:gd name="connsiteX358" fmla="*/ 3590475 w 4724401"/>
              <a:gd name="connsiteY358" fmla="*/ 4597974 h 6858000"/>
              <a:gd name="connsiteX359" fmla="*/ 3100264 w 4724401"/>
              <a:gd name="connsiteY359" fmla="*/ 4579845 h 6858000"/>
              <a:gd name="connsiteX360" fmla="*/ 2183576 w 4724401"/>
              <a:gd name="connsiteY360" fmla="*/ 4227150 h 6858000"/>
              <a:gd name="connsiteX361" fmla="*/ 2151029 w 4724401"/>
              <a:gd name="connsiteY361" fmla="*/ 4146947 h 6858000"/>
              <a:gd name="connsiteX362" fmla="*/ 3563434 w 4724401"/>
              <a:gd name="connsiteY362" fmla="*/ 4469115 h 6858000"/>
              <a:gd name="connsiteX363" fmla="*/ 3177952 w 4724401"/>
              <a:gd name="connsiteY363" fmla="*/ 3657386 h 6858000"/>
              <a:gd name="connsiteX364" fmla="*/ 3174829 w 4724401"/>
              <a:gd name="connsiteY364" fmla="*/ 3620110 h 6858000"/>
              <a:gd name="connsiteX365" fmla="*/ 3429186 w 4724401"/>
              <a:gd name="connsiteY365" fmla="*/ 3458784 h 6858000"/>
              <a:gd name="connsiteX366" fmla="*/ 3446761 w 4724401"/>
              <a:gd name="connsiteY366" fmla="*/ 3461278 h 6858000"/>
              <a:gd name="connsiteX367" fmla="*/ 4419733 w 4724401"/>
              <a:gd name="connsiteY367" fmla="*/ 3963555 h 6858000"/>
              <a:gd name="connsiteX368" fmla="*/ 4659448 w 4724401"/>
              <a:gd name="connsiteY368" fmla="*/ 4172746 h 6858000"/>
              <a:gd name="connsiteX369" fmla="*/ 4724401 w 4724401"/>
              <a:gd name="connsiteY369" fmla="*/ 4275524 h 6858000"/>
              <a:gd name="connsiteX370" fmla="*/ 4724401 w 4724401"/>
              <a:gd name="connsiteY370" fmla="*/ 4519331 h 6858000"/>
              <a:gd name="connsiteX371" fmla="*/ 4695727 w 4724401"/>
              <a:gd name="connsiteY371" fmla="*/ 4489837 h 6858000"/>
              <a:gd name="connsiteX372" fmla="*/ 4036318 w 4724401"/>
              <a:gd name="connsiteY372" fmla="*/ 4147013 h 6858000"/>
              <a:gd name="connsiteX373" fmla="*/ 3432098 w 4724401"/>
              <a:gd name="connsiteY373" fmla="*/ 3537312 h 6858000"/>
              <a:gd name="connsiteX374" fmla="*/ 3429186 w 4724401"/>
              <a:gd name="connsiteY374" fmla="*/ 3458784 h 6858000"/>
              <a:gd name="connsiteX375" fmla="*/ 4287835 w 4724401"/>
              <a:gd name="connsiteY375" fmla="*/ 3252276 h 6858000"/>
              <a:gd name="connsiteX376" fmla="*/ 4305321 w 4724401"/>
              <a:gd name="connsiteY376" fmla="*/ 3256953 h 6858000"/>
              <a:gd name="connsiteX377" fmla="*/ 4633631 w 4724401"/>
              <a:gd name="connsiteY377" fmla="*/ 3503706 h 6858000"/>
              <a:gd name="connsiteX378" fmla="*/ 4724401 w 4724401"/>
              <a:gd name="connsiteY378" fmla="*/ 3579225 h 6858000"/>
              <a:gd name="connsiteX379" fmla="*/ 4724401 w 4724401"/>
              <a:gd name="connsiteY379" fmla="*/ 3637622 h 6858000"/>
              <a:gd name="connsiteX380" fmla="*/ 4594837 w 4724401"/>
              <a:gd name="connsiteY380" fmla="*/ 3532274 h 6858000"/>
              <a:gd name="connsiteX381" fmla="*/ 4441737 w 4724401"/>
              <a:gd name="connsiteY381" fmla="*/ 3399734 h 6858000"/>
              <a:gd name="connsiteX382" fmla="*/ 4431236 w 4724401"/>
              <a:gd name="connsiteY382" fmla="*/ 3400954 h 6858000"/>
              <a:gd name="connsiteX383" fmla="*/ 4557150 w 4724401"/>
              <a:gd name="connsiteY383" fmla="*/ 3510023 h 6858000"/>
              <a:gd name="connsiteX384" fmla="*/ 4709959 w 4724401"/>
              <a:gd name="connsiteY384" fmla="*/ 3658245 h 6858000"/>
              <a:gd name="connsiteX385" fmla="*/ 4724401 w 4724401"/>
              <a:gd name="connsiteY385" fmla="*/ 3673072 h 6858000"/>
              <a:gd name="connsiteX386" fmla="*/ 4724401 w 4724401"/>
              <a:gd name="connsiteY386" fmla="*/ 3718516 h 6858000"/>
              <a:gd name="connsiteX387" fmla="*/ 4642986 w 4724401"/>
              <a:gd name="connsiteY387" fmla="*/ 3635718 h 6858000"/>
              <a:gd name="connsiteX388" fmla="*/ 4440129 w 4724401"/>
              <a:gd name="connsiteY388" fmla="*/ 3448571 h 6858000"/>
              <a:gd name="connsiteX389" fmla="*/ 4700658 w 4724401"/>
              <a:gd name="connsiteY389" fmla="*/ 3767518 h 6858000"/>
              <a:gd name="connsiteX390" fmla="*/ 4724401 w 4724401"/>
              <a:gd name="connsiteY390" fmla="*/ 3790032 h 6858000"/>
              <a:gd name="connsiteX391" fmla="*/ 4724401 w 4724401"/>
              <a:gd name="connsiteY391" fmla="*/ 3871856 h 6858000"/>
              <a:gd name="connsiteX392" fmla="*/ 4649232 w 4724401"/>
              <a:gd name="connsiteY392" fmla="*/ 3785028 h 6858000"/>
              <a:gd name="connsiteX393" fmla="*/ 4294126 w 4724401"/>
              <a:gd name="connsiteY393" fmla="*/ 3303048 h 6858000"/>
              <a:gd name="connsiteX394" fmla="*/ 4287835 w 4724401"/>
              <a:gd name="connsiteY394" fmla="*/ 3252276 h 6858000"/>
              <a:gd name="connsiteX395" fmla="*/ 1318687 w 4724401"/>
              <a:gd name="connsiteY395" fmla="*/ 3113840 h 6858000"/>
              <a:gd name="connsiteX396" fmla="*/ 1066793 w 4724401"/>
              <a:gd name="connsiteY396" fmla="*/ 3212171 h 6858000"/>
              <a:gd name="connsiteX397" fmla="*/ 993319 w 4724401"/>
              <a:gd name="connsiteY397" fmla="*/ 3247648 h 6858000"/>
              <a:gd name="connsiteX398" fmla="*/ 853081 w 4724401"/>
              <a:gd name="connsiteY398" fmla="*/ 3312410 h 6858000"/>
              <a:gd name="connsiteX399" fmla="*/ 805957 w 4724401"/>
              <a:gd name="connsiteY399" fmla="*/ 3330443 h 6858000"/>
              <a:gd name="connsiteX400" fmla="*/ 1318687 w 4724401"/>
              <a:gd name="connsiteY400" fmla="*/ 3113840 h 6858000"/>
              <a:gd name="connsiteX401" fmla="*/ 1238695 w 4724401"/>
              <a:gd name="connsiteY401" fmla="*/ 3076820 h 6858000"/>
              <a:gd name="connsiteX402" fmla="*/ 716371 w 4724401"/>
              <a:gd name="connsiteY402" fmla="*/ 3293249 h 6858000"/>
              <a:gd name="connsiteX403" fmla="*/ 579522 w 4724401"/>
              <a:gd name="connsiteY403" fmla="*/ 3371759 h 6858000"/>
              <a:gd name="connsiteX404" fmla="*/ 600288 w 4724401"/>
              <a:gd name="connsiteY404" fmla="*/ 3365555 h 6858000"/>
              <a:gd name="connsiteX405" fmla="*/ 840692 w 4724401"/>
              <a:gd name="connsiteY405" fmla="*/ 3284921 h 6858000"/>
              <a:gd name="connsiteX406" fmla="*/ 979248 w 4724401"/>
              <a:gd name="connsiteY406" fmla="*/ 3221003 h 6858000"/>
              <a:gd name="connsiteX407" fmla="*/ 1053282 w 4724401"/>
              <a:gd name="connsiteY407" fmla="*/ 3185247 h 6858000"/>
              <a:gd name="connsiteX408" fmla="*/ 1320603 w 4724401"/>
              <a:gd name="connsiteY408" fmla="*/ 3081281 h 6858000"/>
              <a:gd name="connsiteX409" fmla="*/ 1238695 w 4724401"/>
              <a:gd name="connsiteY409" fmla="*/ 3076820 h 6858000"/>
              <a:gd name="connsiteX410" fmla="*/ 2399523 w 4724401"/>
              <a:gd name="connsiteY410" fmla="*/ 1428234 h 6858000"/>
              <a:gd name="connsiteX411" fmla="*/ 2224982 w 4724401"/>
              <a:gd name="connsiteY411" fmla="*/ 1826201 h 6858000"/>
              <a:gd name="connsiteX412" fmla="*/ 2096099 w 4724401"/>
              <a:gd name="connsiteY412" fmla="*/ 2345900 h 6858000"/>
              <a:gd name="connsiteX413" fmla="*/ 2283317 w 4724401"/>
              <a:gd name="connsiteY413" fmla="*/ 1796925 h 6858000"/>
              <a:gd name="connsiteX414" fmla="*/ 2448558 w 4724401"/>
              <a:gd name="connsiteY414" fmla="*/ 1373435 h 6858000"/>
              <a:gd name="connsiteX415" fmla="*/ 2312521 w 4724401"/>
              <a:gd name="connsiteY415" fmla="*/ 1806140 h 6858000"/>
              <a:gd name="connsiteX416" fmla="*/ 2127533 w 4724401"/>
              <a:gd name="connsiteY416" fmla="*/ 2348380 h 6858000"/>
              <a:gd name="connsiteX417" fmla="*/ 2358080 w 4724401"/>
              <a:gd name="connsiteY417" fmla="*/ 1866134 h 6858000"/>
              <a:gd name="connsiteX418" fmla="*/ 2407436 w 4724401"/>
              <a:gd name="connsiteY418" fmla="*/ 1651070 h 6858000"/>
              <a:gd name="connsiteX419" fmla="*/ 2448558 w 4724401"/>
              <a:gd name="connsiteY419" fmla="*/ 1373435 h 6858000"/>
              <a:gd name="connsiteX420" fmla="*/ 278707 w 4724401"/>
              <a:gd name="connsiteY420" fmla="*/ 1352270 h 6858000"/>
              <a:gd name="connsiteX421" fmla="*/ 321570 w 4724401"/>
              <a:gd name="connsiteY421" fmla="*/ 1861610 h 6858000"/>
              <a:gd name="connsiteX422" fmla="*/ 294281 w 4724401"/>
              <a:gd name="connsiteY422" fmla="*/ 1440658 h 6858000"/>
              <a:gd name="connsiteX423" fmla="*/ 1423821 w 4724401"/>
              <a:gd name="connsiteY423" fmla="*/ 1351958 h 6858000"/>
              <a:gd name="connsiteX424" fmla="*/ 1638521 w 4724401"/>
              <a:gd name="connsiteY424" fmla="*/ 1908470 h 6858000"/>
              <a:gd name="connsiteX425" fmla="*/ 1754199 w 4724401"/>
              <a:gd name="connsiteY425" fmla="*/ 2149284 h 6858000"/>
              <a:gd name="connsiteX426" fmla="*/ 1908359 w 4724401"/>
              <a:gd name="connsiteY426" fmla="*/ 2364988 h 6858000"/>
              <a:gd name="connsiteX427" fmla="*/ 1647661 w 4724401"/>
              <a:gd name="connsiteY427" fmla="*/ 1825945 h 6858000"/>
              <a:gd name="connsiteX428" fmla="*/ 1423821 w 4724401"/>
              <a:gd name="connsiteY428" fmla="*/ 1351958 h 6858000"/>
              <a:gd name="connsiteX429" fmla="*/ 1431890 w 4724401"/>
              <a:gd name="connsiteY429" fmla="*/ 1306475 h 6858000"/>
              <a:gd name="connsiteX430" fmla="*/ 1507597 w 4724401"/>
              <a:gd name="connsiteY430" fmla="*/ 1446132 h 6858000"/>
              <a:gd name="connsiteX431" fmla="*/ 1674586 w 4724401"/>
              <a:gd name="connsiteY431" fmla="*/ 1813832 h 6858000"/>
              <a:gd name="connsiteX432" fmla="*/ 1815950 w 4724401"/>
              <a:gd name="connsiteY432" fmla="*/ 2128564 h 6858000"/>
              <a:gd name="connsiteX433" fmla="*/ 1984242 w 4724401"/>
              <a:gd name="connsiteY433" fmla="*/ 2430829 h 6858000"/>
              <a:gd name="connsiteX434" fmla="*/ 2014023 w 4724401"/>
              <a:gd name="connsiteY434" fmla="*/ 2450995 h 6858000"/>
              <a:gd name="connsiteX435" fmla="*/ 1747337 w 4724401"/>
              <a:gd name="connsiteY435" fmla="*/ 1855264 h 6858000"/>
              <a:gd name="connsiteX436" fmla="*/ 1533749 w 4724401"/>
              <a:gd name="connsiteY436" fmla="*/ 1478656 h 6858000"/>
              <a:gd name="connsiteX437" fmla="*/ 1431890 w 4724401"/>
              <a:gd name="connsiteY437" fmla="*/ 1306475 h 6858000"/>
              <a:gd name="connsiteX438" fmla="*/ 655236 w 4724401"/>
              <a:gd name="connsiteY438" fmla="*/ 1268632 h 6858000"/>
              <a:gd name="connsiteX439" fmla="*/ 839521 w 4724401"/>
              <a:gd name="connsiteY439" fmla="*/ 1685315 h 6858000"/>
              <a:gd name="connsiteX440" fmla="*/ 1109416 w 4724401"/>
              <a:gd name="connsiteY440" fmla="*/ 2061663 h 6858000"/>
              <a:gd name="connsiteX441" fmla="*/ 1298300 w 4724401"/>
              <a:gd name="connsiteY441" fmla="*/ 2247742 h 6858000"/>
              <a:gd name="connsiteX442" fmla="*/ 1125871 w 4724401"/>
              <a:gd name="connsiteY442" fmla="*/ 1989513 h 6858000"/>
              <a:gd name="connsiteX443" fmla="*/ 981574 w 4724401"/>
              <a:gd name="connsiteY443" fmla="*/ 1783157 h 6858000"/>
              <a:gd name="connsiteX444" fmla="*/ 922198 w 4724401"/>
              <a:gd name="connsiteY444" fmla="*/ 1677437 h 6858000"/>
              <a:gd name="connsiteX445" fmla="*/ 869293 w 4724401"/>
              <a:gd name="connsiteY445" fmla="*/ 1583214 h 6858000"/>
              <a:gd name="connsiteX446" fmla="*/ 751431 w 4724401"/>
              <a:gd name="connsiteY446" fmla="*/ 1405731 h 6858000"/>
              <a:gd name="connsiteX447" fmla="*/ 291466 w 4724401"/>
              <a:gd name="connsiteY447" fmla="*/ 1250369 h 6858000"/>
              <a:gd name="connsiteX448" fmla="*/ 323180 w 4724401"/>
              <a:gd name="connsiteY448" fmla="*/ 1435283 h 6858000"/>
              <a:gd name="connsiteX449" fmla="*/ 349381 w 4724401"/>
              <a:gd name="connsiteY449" fmla="*/ 1875041 h 6858000"/>
              <a:gd name="connsiteX450" fmla="*/ 374363 w 4724401"/>
              <a:gd name="connsiteY450" fmla="*/ 1506494 h 6858000"/>
              <a:gd name="connsiteX451" fmla="*/ 302168 w 4724401"/>
              <a:gd name="connsiteY451" fmla="*/ 1274495 h 6858000"/>
              <a:gd name="connsiteX452" fmla="*/ 291466 w 4724401"/>
              <a:gd name="connsiteY452" fmla="*/ 1250369 h 6858000"/>
              <a:gd name="connsiteX453" fmla="*/ 678222 w 4724401"/>
              <a:gd name="connsiteY453" fmla="*/ 1248670 h 6858000"/>
              <a:gd name="connsiteX454" fmla="*/ 775536 w 4724401"/>
              <a:gd name="connsiteY454" fmla="*/ 1388015 h 6858000"/>
              <a:gd name="connsiteX455" fmla="*/ 894529 w 4724401"/>
              <a:gd name="connsiteY455" fmla="*/ 1567739 h 6858000"/>
              <a:gd name="connsiteX456" fmla="*/ 948000 w 4724401"/>
              <a:gd name="connsiteY456" fmla="*/ 1663088 h 6858000"/>
              <a:gd name="connsiteX457" fmla="*/ 1006812 w 4724401"/>
              <a:gd name="connsiteY457" fmla="*/ 1767683 h 6858000"/>
              <a:gd name="connsiteX458" fmla="*/ 1149133 w 4724401"/>
              <a:gd name="connsiteY458" fmla="*/ 1971513 h 6858000"/>
              <a:gd name="connsiteX459" fmla="*/ 1333952 w 4724401"/>
              <a:gd name="connsiteY459" fmla="*/ 2251620 h 6858000"/>
              <a:gd name="connsiteX460" fmla="*/ 1337329 w 4724401"/>
              <a:gd name="connsiteY460" fmla="*/ 2258350 h 6858000"/>
              <a:gd name="connsiteX461" fmla="*/ 1014726 w 4724401"/>
              <a:gd name="connsiteY461" fmla="*/ 1615556 h 6858000"/>
              <a:gd name="connsiteX462" fmla="*/ 678222 w 4724401"/>
              <a:gd name="connsiteY462" fmla="*/ 1248670 h 6858000"/>
              <a:gd name="connsiteX463" fmla="*/ 4002475 w 4724401"/>
              <a:gd name="connsiteY463" fmla="*/ 1037802 h 6858000"/>
              <a:gd name="connsiteX464" fmla="*/ 4000324 w 4724401"/>
              <a:gd name="connsiteY464" fmla="*/ 1039362 h 6858000"/>
              <a:gd name="connsiteX465" fmla="*/ 4002862 w 4724401"/>
              <a:gd name="connsiteY465" fmla="*/ 1042866 h 6858000"/>
              <a:gd name="connsiteX466" fmla="*/ 4002475 w 4724401"/>
              <a:gd name="connsiteY466" fmla="*/ 1037802 h 6858000"/>
              <a:gd name="connsiteX467" fmla="*/ 506322 w 4724401"/>
              <a:gd name="connsiteY467" fmla="*/ 1020997 h 6858000"/>
              <a:gd name="connsiteX468" fmla="*/ 533068 w 4724401"/>
              <a:gd name="connsiteY468" fmla="*/ 1029409 h 6858000"/>
              <a:gd name="connsiteX469" fmla="*/ 1232525 w 4724401"/>
              <a:gd name="connsiteY469" fmla="*/ 1804675 h 6858000"/>
              <a:gd name="connsiteX470" fmla="*/ 1388858 w 4724401"/>
              <a:gd name="connsiteY470" fmla="*/ 2368011 h 6858000"/>
              <a:gd name="connsiteX471" fmla="*/ 1384098 w 4724401"/>
              <a:gd name="connsiteY471" fmla="*/ 2378125 h 6858000"/>
              <a:gd name="connsiteX472" fmla="*/ 1425393 w 4724401"/>
              <a:gd name="connsiteY472" fmla="*/ 2589124 h 6858000"/>
              <a:gd name="connsiteX473" fmla="*/ 1424001 w 4724401"/>
              <a:gd name="connsiteY473" fmla="*/ 2597541 h 6858000"/>
              <a:gd name="connsiteX474" fmla="*/ 2152729 w 4724401"/>
              <a:gd name="connsiteY474" fmla="*/ 2864487 h 6858000"/>
              <a:gd name="connsiteX475" fmla="*/ 2020609 w 4724401"/>
              <a:gd name="connsiteY475" fmla="*/ 2539671 h 6858000"/>
              <a:gd name="connsiteX476" fmla="*/ 2018920 w 4724401"/>
              <a:gd name="connsiteY476" fmla="*/ 2536309 h 6858000"/>
              <a:gd name="connsiteX477" fmla="*/ 1342441 w 4724401"/>
              <a:gd name="connsiteY477" fmla="*/ 1173017 h 6858000"/>
              <a:gd name="connsiteX478" fmla="*/ 1367925 w 4724401"/>
              <a:gd name="connsiteY478" fmla="*/ 1135648 h 6858000"/>
              <a:gd name="connsiteX479" fmla="*/ 1771401 w 4724401"/>
              <a:gd name="connsiteY479" fmla="*/ 1806673 h 6858000"/>
              <a:gd name="connsiteX480" fmla="*/ 1972385 w 4724401"/>
              <a:gd name="connsiteY480" fmla="*/ 2198735 h 6858000"/>
              <a:gd name="connsiteX481" fmla="*/ 2040892 w 4724401"/>
              <a:gd name="connsiteY481" fmla="*/ 2405205 h 6858000"/>
              <a:gd name="connsiteX482" fmla="*/ 2131689 w 4724401"/>
              <a:gd name="connsiteY482" fmla="*/ 1936926 h 6858000"/>
              <a:gd name="connsiteX483" fmla="*/ 2454820 w 4724401"/>
              <a:gd name="connsiteY483" fmla="*/ 1248808 h 6858000"/>
              <a:gd name="connsiteX484" fmla="*/ 2492512 w 4724401"/>
              <a:gd name="connsiteY484" fmla="*/ 1302920 h 6858000"/>
              <a:gd name="connsiteX485" fmla="*/ 2081216 w 4724401"/>
              <a:gd name="connsiteY485" fmla="*/ 2527513 h 6858000"/>
              <a:gd name="connsiteX486" fmla="*/ 2081211 w 4724401"/>
              <a:gd name="connsiteY486" fmla="*/ 2528916 h 6858000"/>
              <a:gd name="connsiteX487" fmla="*/ 2199067 w 4724401"/>
              <a:gd name="connsiteY487" fmla="*/ 2884061 h 6858000"/>
              <a:gd name="connsiteX488" fmla="*/ 3192586 w 4724401"/>
              <a:gd name="connsiteY488" fmla="*/ 3411496 h 6858000"/>
              <a:gd name="connsiteX489" fmla="*/ 3182620 w 4724401"/>
              <a:gd name="connsiteY489" fmla="*/ 3483279 h 6858000"/>
              <a:gd name="connsiteX490" fmla="*/ 2435119 w 4724401"/>
              <a:gd name="connsiteY490" fmla="*/ 3080173 h 6858000"/>
              <a:gd name="connsiteX491" fmla="*/ 2410152 w 4724401"/>
              <a:gd name="connsiteY491" fmla="*/ 3063751 h 6858000"/>
              <a:gd name="connsiteX492" fmla="*/ 2408099 w 4724401"/>
              <a:gd name="connsiteY492" fmla="*/ 3064403 h 6858000"/>
              <a:gd name="connsiteX493" fmla="*/ 2407218 w 4724401"/>
              <a:gd name="connsiteY493" fmla="*/ 3070324 h 6858000"/>
              <a:gd name="connsiteX494" fmla="*/ 2380138 w 4724401"/>
              <a:gd name="connsiteY494" fmla="*/ 3099341 h 6858000"/>
              <a:gd name="connsiteX495" fmla="*/ 1765923 w 4724401"/>
              <a:gd name="connsiteY495" fmla="*/ 3581043 h 6858000"/>
              <a:gd name="connsiteX496" fmla="*/ 1702258 w 4724401"/>
              <a:gd name="connsiteY496" fmla="*/ 3612286 h 6858000"/>
              <a:gd name="connsiteX497" fmla="*/ 1538370 w 4724401"/>
              <a:gd name="connsiteY497" fmla="*/ 3811804 h 6858000"/>
              <a:gd name="connsiteX498" fmla="*/ 542867 w 4724401"/>
              <a:gd name="connsiteY498" fmla="*/ 4944092 h 6858000"/>
              <a:gd name="connsiteX499" fmla="*/ 515800 w 4724401"/>
              <a:gd name="connsiteY499" fmla="*/ 4862180 h 6858000"/>
              <a:gd name="connsiteX500" fmla="*/ 909145 w 4724401"/>
              <a:gd name="connsiteY500" fmla="*/ 4199225 h 6858000"/>
              <a:gd name="connsiteX501" fmla="*/ 1214067 w 4724401"/>
              <a:gd name="connsiteY501" fmla="*/ 3908561 h 6858000"/>
              <a:gd name="connsiteX502" fmla="*/ 640967 w 4724401"/>
              <a:gd name="connsiteY502" fmla="*/ 4105601 h 6858000"/>
              <a:gd name="connsiteX503" fmla="*/ 112563 w 4724401"/>
              <a:gd name="connsiteY503" fmla="*/ 4396952 h 6858000"/>
              <a:gd name="connsiteX504" fmla="*/ 0 w 4724401"/>
              <a:gd name="connsiteY504" fmla="*/ 4466006 h 6858000"/>
              <a:gd name="connsiteX505" fmla="*/ 0 w 4724401"/>
              <a:gd name="connsiteY505" fmla="*/ 4233763 h 6858000"/>
              <a:gd name="connsiteX506" fmla="*/ 36881 w 4724401"/>
              <a:gd name="connsiteY506" fmla="*/ 4200118 h 6858000"/>
              <a:gd name="connsiteX507" fmla="*/ 910534 w 4724401"/>
              <a:gd name="connsiteY507" fmla="*/ 3629753 h 6858000"/>
              <a:gd name="connsiteX508" fmla="*/ 1578717 w 4724401"/>
              <a:gd name="connsiteY508" fmla="*/ 3575982 h 6858000"/>
              <a:gd name="connsiteX509" fmla="*/ 2338780 w 4724401"/>
              <a:gd name="connsiteY509" fmla="*/ 3033725 h 6858000"/>
              <a:gd name="connsiteX510" fmla="*/ 1807991 w 4724401"/>
              <a:gd name="connsiteY510" fmla="*/ 2807184 h 6858000"/>
              <a:gd name="connsiteX511" fmla="*/ 1416358 w 4724401"/>
              <a:gd name="connsiteY511" fmla="*/ 3112571 h 6858000"/>
              <a:gd name="connsiteX512" fmla="*/ 939066 w 4724401"/>
              <a:gd name="connsiteY512" fmla="*/ 3378798 h 6858000"/>
              <a:gd name="connsiteX513" fmla="*/ 115099 w 4724401"/>
              <a:gd name="connsiteY513" fmla="*/ 3607650 h 6858000"/>
              <a:gd name="connsiteX514" fmla="*/ 97284 w 4724401"/>
              <a:gd name="connsiteY514" fmla="*/ 3520393 h 6858000"/>
              <a:gd name="connsiteX515" fmla="*/ 922050 w 4724401"/>
              <a:gd name="connsiteY515" fmla="*/ 3074867 h 6858000"/>
              <a:gd name="connsiteX516" fmla="*/ 1405265 w 4724401"/>
              <a:gd name="connsiteY516" fmla="*/ 3016319 h 6858000"/>
              <a:gd name="connsiteX517" fmla="*/ 1407512 w 4724401"/>
              <a:gd name="connsiteY517" fmla="*/ 3018001 h 6858000"/>
              <a:gd name="connsiteX518" fmla="*/ 1726266 w 4724401"/>
              <a:gd name="connsiteY518" fmla="*/ 2777274 h 6858000"/>
              <a:gd name="connsiteX519" fmla="*/ 625390 w 4724401"/>
              <a:gd name="connsiteY519" fmla="*/ 2514541 h 6858000"/>
              <a:gd name="connsiteX520" fmla="*/ 619799 w 4724401"/>
              <a:gd name="connsiteY520" fmla="*/ 2527180 h 6858000"/>
              <a:gd name="connsiteX521" fmla="*/ 310030 w 4724401"/>
              <a:gd name="connsiteY521" fmla="*/ 2771818 h 6858000"/>
              <a:gd name="connsiteX522" fmla="*/ 173877 w 4724401"/>
              <a:gd name="connsiteY522" fmla="*/ 2937056 h 6858000"/>
              <a:gd name="connsiteX523" fmla="*/ 77889 w 4724401"/>
              <a:gd name="connsiteY523" fmla="*/ 3138440 h 6858000"/>
              <a:gd name="connsiteX524" fmla="*/ 0 w 4724401"/>
              <a:gd name="connsiteY524" fmla="*/ 3271395 h 6858000"/>
              <a:gd name="connsiteX525" fmla="*/ 0 w 4724401"/>
              <a:gd name="connsiteY525" fmla="*/ 3153002 h 6858000"/>
              <a:gd name="connsiteX526" fmla="*/ 2386 w 4724401"/>
              <a:gd name="connsiteY526" fmla="*/ 3149203 h 6858000"/>
              <a:gd name="connsiteX527" fmla="*/ 89753 w 4724401"/>
              <a:gd name="connsiteY527" fmla="*/ 2987702 h 6858000"/>
              <a:gd name="connsiteX528" fmla="*/ 76869 w 4724401"/>
              <a:gd name="connsiteY528" fmla="*/ 3005404 h 6858000"/>
              <a:gd name="connsiteX529" fmla="*/ 32049 w 4724401"/>
              <a:gd name="connsiteY529" fmla="*/ 3065814 h 6858000"/>
              <a:gd name="connsiteX530" fmla="*/ 0 w 4724401"/>
              <a:gd name="connsiteY530" fmla="*/ 3108744 h 6858000"/>
              <a:gd name="connsiteX531" fmla="*/ 0 w 4724401"/>
              <a:gd name="connsiteY531" fmla="*/ 3058059 h 6858000"/>
              <a:gd name="connsiteX532" fmla="*/ 7610 w 4724401"/>
              <a:gd name="connsiteY532" fmla="*/ 3047889 h 6858000"/>
              <a:gd name="connsiteX533" fmla="*/ 52419 w 4724401"/>
              <a:gd name="connsiteY533" fmla="*/ 2987479 h 6858000"/>
              <a:gd name="connsiteX534" fmla="*/ 59142 w 4724401"/>
              <a:gd name="connsiteY534" fmla="*/ 2978488 h 6858000"/>
              <a:gd name="connsiteX535" fmla="*/ 0 w 4724401"/>
              <a:gd name="connsiteY535" fmla="*/ 3015334 h 6858000"/>
              <a:gd name="connsiteX536" fmla="*/ 0 w 4724401"/>
              <a:gd name="connsiteY536" fmla="*/ 2914286 h 6858000"/>
              <a:gd name="connsiteX537" fmla="*/ 36383 w 4724401"/>
              <a:gd name="connsiteY537" fmla="*/ 2901128 h 6858000"/>
              <a:gd name="connsiteX538" fmla="*/ 156329 w 4724401"/>
              <a:gd name="connsiteY538" fmla="*/ 2840533 h 6858000"/>
              <a:gd name="connsiteX539" fmla="*/ 358355 w 4724401"/>
              <a:gd name="connsiteY539" fmla="*/ 2620471 h 6858000"/>
              <a:gd name="connsiteX540" fmla="*/ 510577 w 4724401"/>
              <a:gd name="connsiteY540" fmla="*/ 2501244 h 6858000"/>
              <a:gd name="connsiteX541" fmla="*/ 211967 w 4724401"/>
              <a:gd name="connsiteY541" fmla="*/ 2479171 h 6858000"/>
              <a:gd name="connsiteX542" fmla="*/ 0 w 4724401"/>
              <a:gd name="connsiteY542" fmla="*/ 2476398 h 6858000"/>
              <a:gd name="connsiteX543" fmla="*/ 0 w 4724401"/>
              <a:gd name="connsiteY543" fmla="*/ 2389189 h 6858000"/>
              <a:gd name="connsiteX544" fmla="*/ 103062 w 4724401"/>
              <a:gd name="connsiteY544" fmla="*/ 2389518 h 6858000"/>
              <a:gd name="connsiteX545" fmla="*/ 510734 w 4724401"/>
              <a:gd name="connsiteY545" fmla="*/ 2416201 h 6858000"/>
              <a:gd name="connsiteX546" fmla="*/ 279257 w 4724401"/>
              <a:gd name="connsiteY546" fmla="*/ 2092102 h 6858000"/>
              <a:gd name="connsiteX547" fmla="*/ 65265 w 4724401"/>
              <a:gd name="connsiteY547" fmla="*/ 2006049 h 6858000"/>
              <a:gd name="connsiteX548" fmla="*/ 0 w 4724401"/>
              <a:gd name="connsiteY548" fmla="*/ 1982532 h 6858000"/>
              <a:gd name="connsiteX549" fmla="*/ 0 w 4724401"/>
              <a:gd name="connsiteY549" fmla="*/ 1912789 h 6858000"/>
              <a:gd name="connsiteX550" fmla="*/ 97460 w 4724401"/>
              <a:gd name="connsiteY550" fmla="*/ 1953725 h 6858000"/>
              <a:gd name="connsiteX551" fmla="*/ 221272 w 4724401"/>
              <a:gd name="connsiteY551" fmla="*/ 1980766 h 6858000"/>
              <a:gd name="connsiteX552" fmla="*/ 116765 w 4724401"/>
              <a:gd name="connsiteY552" fmla="*/ 1911033 h 6858000"/>
              <a:gd name="connsiteX553" fmla="*/ 16405 w 4724401"/>
              <a:gd name="connsiteY553" fmla="*/ 1803412 h 6858000"/>
              <a:gd name="connsiteX554" fmla="*/ 0 w 4724401"/>
              <a:gd name="connsiteY554" fmla="*/ 1784777 h 6858000"/>
              <a:gd name="connsiteX555" fmla="*/ 0 w 4724401"/>
              <a:gd name="connsiteY555" fmla="*/ 1740082 h 6858000"/>
              <a:gd name="connsiteX556" fmla="*/ 39394 w 4724401"/>
              <a:gd name="connsiteY556" fmla="*/ 1784856 h 6858000"/>
              <a:gd name="connsiteX557" fmla="*/ 135813 w 4724401"/>
              <a:gd name="connsiteY557" fmla="*/ 1888838 h 6858000"/>
              <a:gd name="connsiteX558" fmla="*/ 242575 w 4724401"/>
              <a:gd name="connsiteY558" fmla="*/ 1958841 h 6858000"/>
              <a:gd name="connsiteX559" fmla="*/ 82197 w 4724401"/>
              <a:gd name="connsiteY559" fmla="*/ 1754826 h 6858000"/>
              <a:gd name="connsiteX560" fmla="*/ 0 w 4724401"/>
              <a:gd name="connsiteY560" fmla="*/ 1679650 h 6858000"/>
              <a:gd name="connsiteX561" fmla="*/ 0 w 4724401"/>
              <a:gd name="connsiteY561" fmla="*/ 1602463 h 6858000"/>
              <a:gd name="connsiteX562" fmla="*/ 84689 w 4724401"/>
              <a:gd name="connsiteY562" fmla="*/ 1677442 h 6858000"/>
              <a:gd name="connsiteX563" fmla="*/ 298437 w 4724401"/>
              <a:gd name="connsiteY563" fmla="*/ 1968019 h 6858000"/>
              <a:gd name="connsiteX564" fmla="*/ 227269 w 4724401"/>
              <a:gd name="connsiteY564" fmla="*/ 1114064 h 6858000"/>
              <a:gd name="connsiteX565" fmla="*/ 248003 w 4724401"/>
              <a:gd name="connsiteY565" fmla="*/ 1089613 h 6858000"/>
              <a:gd name="connsiteX566" fmla="*/ 427020 w 4724401"/>
              <a:gd name="connsiteY566" fmla="*/ 1619803 h 6858000"/>
              <a:gd name="connsiteX567" fmla="*/ 340345 w 4724401"/>
              <a:gd name="connsiteY567" fmla="*/ 2027739 h 6858000"/>
              <a:gd name="connsiteX568" fmla="*/ 360865 w 4724401"/>
              <a:gd name="connsiteY568" fmla="*/ 2044827 h 6858000"/>
              <a:gd name="connsiteX569" fmla="*/ 560414 w 4724401"/>
              <a:gd name="connsiteY569" fmla="*/ 2421457 h 6858000"/>
              <a:gd name="connsiteX570" fmla="*/ 1359703 w 4724401"/>
              <a:gd name="connsiteY570" fmla="*/ 2578554 h 6858000"/>
              <a:gd name="connsiteX571" fmla="*/ 1359422 w 4724401"/>
              <a:gd name="connsiteY571" fmla="*/ 2577994 h 6858000"/>
              <a:gd name="connsiteX572" fmla="*/ 828701 w 4724401"/>
              <a:gd name="connsiteY572" fmla="*/ 1839520 h 6858000"/>
              <a:gd name="connsiteX573" fmla="*/ 494427 w 4724401"/>
              <a:gd name="connsiteY573" fmla="*/ 1092333 h 6858000"/>
              <a:gd name="connsiteX574" fmla="*/ 506322 w 4724401"/>
              <a:gd name="connsiteY574" fmla="*/ 1020997 h 6858000"/>
              <a:gd name="connsiteX575" fmla="*/ 4570198 w 4724401"/>
              <a:gd name="connsiteY575" fmla="*/ 978081 h 6858000"/>
              <a:gd name="connsiteX576" fmla="*/ 4523691 w 4724401"/>
              <a:gd name="connsiteY576" fmla="*/ 1127776 h 6858000"/>
              <a:gd name="connsiteX577" fmla="*/ 4509875 w 4724401"/>
              <a:gd name="connsiteY577" fmla="*/ 1167552 h 6858000"/>
              <a:gd name="connsiteX578" fmla="*/ 4478168 w 4724401"/>
              <a:gd name="connsiteY578" fmla="*/ 1260735 h 6858000"/>
              <a:gd name="connsiteX579" fmla="*/ 4409309 w 4724401"/>
              <a:gd name="connsiteY579" fmla="*/ 1666996 h 6858000"/>
              <a:gd name="connsiteX580" fmla="*/ 4370031 w 4724401"/>
              <a:gd name="connsiteY580" fmla="*/ 1955666 h 6858000"/>
              <a:gd name="connsiteX581" fmla="*/ 4570198 w 4724401"/>
              <a:gd name="connsiteY581" fmla="*/ 978081 h 6858000"/>
              <a:gd name="connsiteX582" fmla="*/ 4557898 w 4724401"/>
              <a:gd name="connsiteY582" fmla="*/ 900011 h 6858000"/>
              <a:gd name="connsiteX583" fmla="*/ 4344840 w 4724401"/>
              <a:gd name="connsiteY583" fmla="*/ 1922038 h 6858000"/>
              <a:gd name="connsiteX584" fmla="*/ 4378710 w 4724401"/>
              <a:gd name="connsiteY584" fmla="*/ 1665516 h 6858000"/>
              <a:gd name="connsiteX585" fmla="*/ 4448798 w 4724401"/>
              <a:gd name="connsiteY585" fmla="*/ 1253024 h 6858000"/>
              <a:gd name="connsiteX586" fmla="*/ 4480315 w 4724401"/>
              <a:gd name="connsiteY586" fmla="*/ 1158454 h 6858000"/>
              <a:gd name="connsiteX587" fmla="*/ 4494133 w 4724401"/>
              <a:gd name="connsiteY587" fmla="*/ 1118676 h 6858000"/>
              <a:gd name="connsiteX588" fmla="*/ 4557898 w 4724401"/>
              <a:gd name="connsiteY588" fmla="*/ 900011 h 6858000"/>
              <a:gd name="connsiteX589" fmla="*/ 3607114 w 4724401"/>
              <a:gd name="connsiteY589" fmla="*/ 467441 h 6858000"/>
              <a:gd name="connsiteX590" fmla="*/ 3296242 w 4724401"/>
              <a:gd name="connsiteY590" fmla="*/ 807991 h 6858000"/>
              <a:gd name="connsiteX591" fmla="*/ 3174674 w 4724401"/>
              <a:gd name="connsiteY591" fmla="*/ 919759 h 6858000"/>
              <a:gd name="connsiteX592" fmla="*/ 3042978 w 4724401"/>
              <a:gd name="connsiteY592" fmla="*/ 1054894 h 6858000"/>
              <a:gd name="connsiteX593" fmla="*/ 2968914 w 4724401"/>
              <a:gd name="connsiteY593" fmla="*/ 1133756 h 6858000"/>
              <a:gd name="connsiteX594" fmla="*/ 3103823 w 4724401"/>
              <a:gd name="connsiteY594" fmla="*/ 1026814 h 6858000"/>
              <a:gd name="connsiteX595" fmla="*/ 3607114 w 4724401"/>
              <a:gd name="connsiteY595" fmla="*/ 467441 h 6858000"/>
              <a:gd name="connsiteX596" fmla="*/ 3744487 w 4724401"/>
              <a:gd name="connsiteY596" fmla="*/ 383136 h 6858000"/>
              <a:gd name="connsiteX597" fmla="*/ 3970213 w 4724401"/>
              <a:gd name="connsiteY597" fmla="*/ 995559 h 6858000"/>
              <a:gd name="connsiteX598" fmla="*/ 3744487 w 4724401"/>
              <a:gd name="connsiteY598" fmla="*/ 383136 h 6858000"/>
              <a:gd name="connsiteX599" fmla="*/ 3624562 w 4724401"/>
              <a:gd name="connsiteY599" fmla="*/ 367041 h 6858000"/>
              <a:gd name="connsiteX600" fmla="*/ 3489712 w 4724401"/>
              <a:gd name="connsiteY600" fmla="*/ 485386 h 6858000"/>
              <a:gd name="connsiteX601" fmla="*/ 3182994 w 4724401"/>
              <a:gd name="connsiteY601" fmla="*/ 828265 h 6858000"/>
              <a:gd name="connsiteX602" fmla="*/ 2892114 w 4724401"/>
              <a:gd name="connsiteY602" fmla="*/ 1172635 h 6858000"/>
              <a:gd name="connsiteX603" fmla="*/ 3021459 w 4724401"/>
              <a:gd name="connsiteY603" fmla="*/ 1035385 h 6858000"/>
              <a:gd name="connsiteX604" fmla="*/ 3153873 w 4724401"/>
              <a:gd name="connsiteY604" fmla="*/ 898971 h 6858000"/>
              <a:gd name="connsiteX605" fmla="*/ 3276511 w 4724401"/>
              <a:gd name="connsiteY605" fmla="*/ 786423 h 6858000"/>
              <a:gd name="connsiteX606" fmla="*/ 3584154 w 4724401"/>
              <a:gd name="connsiteY606" fmla="*/ 448218 h 6858000"/>
              <a:gd name="connsiteX607" fmla="*/ 3624562 w 4724401"/>
              <a:gd name="connsiteY607" fmla="*/ 367041 h 6858000"/>
              <a:gd name="connsiteX608" fmla="*/ 3766672 w 4724401"/>
              <a:gd name="connsiteY608" fmla="*/ 359429 h 6858000"/>
              <a:gd name="connsiteX609" fmla="*/ 3996338 w 4724401"/>
              <a:gd name="connsiteY609" fmla="*/ 968237 h 6858000"/>
              <a:gd name="connsiteX610" fmla="*/ 3766672 w 4724401"/>
              <a:gd name="connsiteY610" fmla="*/ 359429 h 6858000"/>
              <a:gd name="connsiteX611" fmla="*/ 3882765 w 4724401"/>
              <a:gd name="connsiteY611" fmla="*/ 0 h 6858000"/>
              <a:gd name="connsiteX612" fmla="*/ 3995099 w 4724401"/>
              <a:gd name="connsiteY612" fmla="*/ 0 h 6858000"/>
              <a:gd name="connsiteX613" fmla="*/ 4163818 w 4724401"/>
              <a:gd name="connsiteY613" fmla="*/ 234104 h 6858000"/>
              <a:gd name="connsiteX614" fmla="*/ 4172099 w 4724401"/>
              <a:gd name="connsiteY614" fmla="*/ 234207 h 6858000"/>
              <a:gd name="connsiteX615" fmla="*/ 4628589 w 4724401"/>
              <a:gd name="connsiteY615" fmla="*/ 289746 h 6858000"/>
              <a:gd name="connsiteX616" fmla="*/ 4724401 w 4724401"/>
              <a:gd name="connsiteY616" fmla="*/ 281632 h 6858000"/>
              <a:gd name="connsiteX617" fmla="*/ 4724401 w 4724401"/>
              <a:gd name="connsiteY617" fmla="*/ 330664 h 6858000"/>
              <a:gd name="connsiteX618" fmla="*/ 4657975 w 4724401"/>
              <a:gd name="connsiteY618" fmla="*/ 338772 h 6858000"/>
              <a:gd name="connsiteX619" fmla="*/ 4227047 w 4724401"/>
              <a:gd name="connsiteY619" fmla="*/ 313415 h 6858000"/>
              <a:gd name="connsiteX620" fmla="*/ 4346041 w 4724401"/>
              <a:gd name="connsiteY620" fmla="*/ 456086 h 6858000"/>
              <a:gd name="connsiteX621" fmla="*/ 4599604 w 4724401"/>
              <a:gd name="connsiteY621" fmla="*/ 723178 h 6858000"/>
              <a:gd name="connsiteX622" fmla="*/ 4724401 w 4724401"/>
              <a:gd name="connsiteY622" fmla="*/ 833497 h 6858000"/>
              <a:gd name="connsiteX623" fmla="*/ 4724401 w 4724401"/>
              <a:gd name="connsiteY623" fmla="*/ 950118 h 6858000"/>
              <a:gd name="connsiteX624" fmla="*/ 4655015 w 4724401"/>
              <a:gd name="connsiteY624" fmla="*/ 891426 h 6858000"/>
              <a:gd name="connsiteX625" fmla="*/ 4348002 w 4724401"/>
              <a:gd name="connsiteY625" fmla="*/ 2205895 h 6858000"/>
              <a:gd name="connsiteX626" fmla="*/ 4262250 w 4724401"/>
              <a:gd name="connsiteY626" fmla="*/ 2219972 h 6858000"/>
              <a:gd name="connsiteX627" fmla="*/ 4550611 w 4724401"/>
              <a:gd name="connsiteY627" fmla="*/ 817540 h 6858000"/>
              <a:gd name="connsiteX628" fmla="*/ 4564418 w 4724401"/>
              <a:gd name="connsiteY628" fmla="*/ 808293 h 6858000"/>
              <a:gd name="connsiteX629" fmla="*/ 4266388 w 4724401"/>
              <a:gd name="connsiteY629" fmla="*/ 500083 h 6858000"/>
              <a:gd name="connsiteX630" fmla="*/ 4032842 w 4724401"/>
              <a:gd name="connsiteY630" fmla="*/ 211809 h 6858000"/>
              <a:gd name="connsiteX631" fmla="*/ 3721337 w 4724401"/>
              <a:gd name="connsiteY631" fmla="*/ 0 h 6858000"/>
              <a:gd name="connsiteX632" fmla="*/ 3797544 w 4724401"/>
              <a:gd name="connsiteY632" fmla="*/ 0 h 6858000"/>
              <a:gd name="connsiteX633" fmla="*/ 3775734 w 4724401"/>
              <a:gd name="connsiteY633" fmla="*/ 95131 h 6858000"/>
              <a:gd name="connsiteX634" fmla="*/ 3724807 w 4724401"/>
              <a:gd name="connsiteY634" fmla="*/ 272257 h 6858000"/>
              <a:gd name="connsiteX635" fmla="*/ 3726844 w 4724401"/>
              <a:gd name="connsiteY635" fmla="*/ 282988 h 6858000"/>
              <a:gd name="connsiteX636" fmla="*/ 3742664 w 4724401"/>
              <a:gd name="connsiteY636" fmla="*/ 279918 h 6858000"/>
              <a:gd name="connsiteX637" fmla="*/ 4103910 w 4724401"/>
              <a:gd name="connsiteY637" fmla="*/ 1161917 h 6858000"/>
              <a:gd name="connsiteX638" fmla="*/ 4020269 w 4724401"/>
              <a:gd name="connsiteY638" fmla="*/ 1200406 h 6858000"/>
              <a:gd name="connsiteX639" fmla="*/ 3674882 w 4724401"/>
              <a:gd name="connsiteY639" fmla="*/ 488524 h 6858000"/>
              <a:gd name="connsiteX640" fmla="*/ 3132682 w 4724401"/>
              <a:gd name="connsiteY640" fmla="*/ 1072284 h 6858000"/>
              <a:gd name="connsiteX641" fmla="*/ 2716346 w 4724401"/>
              <a:gd name="connsiteY641" fmla="*/ 1276376 h 6858000"/>
              <a:gd name="connsiteX642" fmla="*/ 2716772 w 4724401"/>
              <a:gd name="connsiteY642" fmla="*/ 1255462 h 6858000"/>
              <a:gd name="connsiteX643" fmla="*/ 3471096 w 4724401"/>
              <a:gd name="connsiteY643" fmla="*/ 437072 h 6858000"/>
              <a:gd name="connsiteX644" fmla="*/ 3639057 w 4724401"/>
              <a:gd name="connsiteY644" fmla="*/ 286334 h 6858000"/>
              <a:gd name="connsiteX645" fmla="*/ 3640309 w 4724401"/>
              <a:gd name="connsiteY645" fmla="*/ 284664 h 6858000"/>
              <a:gd name="connsiteX646" fmla="*/ 3646022 w 4724401"/>
              <a:gd name="connsiteY646" fmla="*/ 276711 h 6858000"/>
              <a:gd name="connsiteX647" fmla="*/ 3707943 w 4724401"/>
              <a:gd name="connsiteY647" fmla="*/ 65958 h 6858000"/>
              <a:gd name="connsiteX648" fmla="*/ 2867960 w 4724401"/>
              <a:gd name="connsiteY648" fmla="*/ 0 h 6858000"/>
              <a:gd name="connsiteX649" fmla="*/ 2926351 w 4724401"/>
              <a:gd name="connsiteY649" fmla="*/ 0 h 6858000"/>
              <a:gd name="connsiteX650" fmla="*/ 2902823 w 4724401"/>
              <a:gd name="connsiteY650" fmla="*/ 262929 h 6858000"/>
              <a:gd name="connsiteX651" fmla="*/ 2940663 w 4724401"/>
              <a:gd name="connsiteY651" fmla="*/ 140884 h 6858000"/>
              <a:gd name="connsiteX652" fmla="*/ 2947039 w 4724401"/>
              <a:gd name="connsiteY652" fmla="*/ 122524 h 6858000"/>
              <a:gd name="connsiteX653" fmla="*/ 2984316 w 4724401"/>
              <a:gd name="connsiteY653" fmla="*/ 0 h 6858000"/>
              <a:gd name="connsiteX654" fmla="*/ 3016114 w 4724401"/>
              <a:gd name="connsiteY654" fmla="*/ 0 h 6858000"/>
              <a:gd name="connsiteX655" fmla="*/ 2979949 w 4724401"/>
              <a:gd name="connsiteY655" fmla="*/ 119274 h 6858000"/>
              <a:gd name="connsiteX656" fmla="*/ 3023879 w 4724401"/>
              <a:gd name="connsiteY656" fmla="*/ 0 h 6858000"/>
              <a:gd name="connsiteX657" fmla="*/ 3105400 w 4724401"/>
              <a:gd name="connsiteY657" fmla="*/ 0 h 6858000"/>
              <a:gd name="connsiteX658" fmla="*/ 3094669 w 4724401"/>
              <a:gd name="connsiteY658" fmla="*/ 30308 h 6858000"/>
              <a:gd name="connsiteX659" fmla="*/ 2901945 w 4724401"/>
              <a:gd name="connsiteY659" fmla="*/ 466538 h 6858000"/>
              <a:gd name="connsiteX660" fmla="*/ 2815209 w 4724401"/>
              <a:gd name="connsiteY660" fmla="*/ 497361 h 6858000"/>
              <a:gd name="connsiteX661" fmla="*/ 2844845 w 4724401"/>
              <a:gd name="connsiteY661" fmla="*/ 127638 h 6858000"/>
              <a:gd name="connsiteX662" fmla="*/ 1057230 w 4724401"/>
              <a:gd name="connsiteY662" fmla="*/ 0 h 6858000"/>
              <a:gd name="connsiteX663" fmla="*/ 1111003 w 4724401"/>
              <a:gd name="connsiteY663" fmla="*/ 0 h 6858000"/>
              <a:gd name="connsiteX664" fmla="*/ 1125553 w 4724401"/>
              <a:gd name="connsiteY664" fmla="*/ 52588 h 6858000"/>
              <a:gd name="connsiteX665" fmla="*/ 1304276 w 4724401"/>
              <a:gd name="connsiteY665" fmla="*/ 476275 h 6858000"/>
              <a:gd name="connsiteX666" fmla="*/ 1492066 w 4724401"/>
              <a:gd name="connsiteY666" fmla="*/ 886333 h 6858000"/>
              <a:gd name="connsiteX667" fmla="*/ 1423698 w 4724401"/>
              <a:gd name="connsiteY667" fmla="*/ 710817 h 6858000"/>
              <a:gd name="connsiteX668" fmla="*/ 1357609 w 4724401"/>
              <a:gd name="connsiteY668" fmla="*/ 532892 h 6858000"/>
              <a:gd name="connsiteX669" fmla="*/ 1309550 w 4724401"/>
              <a:gd name="connsiteY669" fmla="*/ 374031 h 6858000"/>
              <a:gd name="connsiteX670" fmla="*/ 1193673 w 4724401"/>
              <a:gd name="connsiteY670" fmla="*/ 49533 h 6858000"/>
              <a:gd name="connsiteX671" fmla="*/ 1164391 w 4724401"/>
              <a:gd name="connsiteY671" fmla="*/ 0 h 6858000"/>
              <a:gd name="connsiteX672" fmla="*/ 1200666 w 4724401"/>
              <a:gd name="connsiteY672" fmla="*/ 0 h 6858000"/>
              <a:gd name="connsiteX673" fmla="*/ 1223408 w 4724401"/>
              <a:gd name="connsiteY673" fmla="*/ 38996 h 6858000"/>
              <a:gd name="connsiteX674" fmla="*/ 1339635 w 4724401"/>
              <a:gd name="connsiteY674" fmla="*/ 365517 h 6858000"/>
              <a:gd name="connsiteX675" fmla="*/ 1387469 w 4724401"/>
              <a:gd name="connsiteY675" fmla="*/ 523079 h 6858000"/>
              <a:gd name="connsiteX676" fmla="*/ 1452685 w 4724401"/>
              <a:gd name="connsiteY676" fmla="*/ 699806 h 6858000"/>
              <a:gd name="connsiteX677" fmla="*/ 1492092 w 4724401"/>
              <a:gd name="connsiteY677" fmla="*/ 800424 h 6858000"/>
              <a:gd name="connsiteX678" fmla="*/ 1455302 w 4724401"/>
              <a:gd name="connsiteY678" fmla="*/ 632913 h 6858000"/>
              <a:gd name="connsiteX679" fmla="*/ 1222336 w 4724401"/>
              <a:gd name="connsiteY679" fmla="*/ 9480 h 6858000"/>
              <a:gd name="connsiteX680" fmla="*/ 1214634 w 4724401"/>
              <a:gd name="connsiteY680" fmla="*/ 0 h 6858000"/>
              <a:gd name="connsiteX681" fmla="*/ 1289827 w 4724401"/>
              <a:gd name="connsiteY681" fmla="*/ 0 h 6858000"/>
              <a:gd name="connsiteX682" fmla="*/ 1321076 w 4724401"/>
              <a:gd name="connsiteY682" fmla="*/ 59722 h 6858000"/>
              <a:gd name="connsiteX683" fmla="*/ 1512579 w 4724401"/>
              <a:gd name="connsiteY683" fmla="*/ 626441 h 6858000"/>
              <a:gd name="connsiteX684" fmla="*/ 1506076 w 4724401"/>
              <a:gd name="connsiteY684" fmla="*/ 1089289 h 6858000"/>
              <a:gd name="connsiteX685" fmla="*/ 1486346 w 4724401"/>
              <a:gd name="connsiteY685" fmla="*/ 1079919 h 6858000"/>
              <a:gd name="connsiteX686" fmla="*/ 1070511 w 4724401"/>
              <a:gd name="connsiteY686" fmla="*/ 48609 h 6858000"/>
              <a:gd name="connsiteX687" fmla="*/ 43151 w 4724401"/>
              <a:gd name="connsiteY687" fmla="*/ 0 h 6858000"/>
              <a:gd name="connsiteX688" fmla="*/ 95283 w 4724401"/>
              <a:gd name="connsiteY688" fmla="*/ 0 h 6858000"/>
              <a:gd name="connsiteX689" fmla="*/ 300708 w 4724401"/>
              <a:gd name="connsiteY689" fmla="*/ 154571 h 6858000"/>
              <a:gd name="connsiteX690" fmla="*/ 530414 w 4724401"/>
              <a:gd name="connsiteY690" fmla="*/ 354673 h 6858000"/>
              <a:gd name="connsiteX691" fmla="*/ 333785 w 4724401"/>
              <a:gd name="connsiteY691" fmla="*/ 161564 h 6858000"/>
              <a:gd name="connsiteX692" fmla="*/ 147005 w 4724401"/>
              <a:gd name="connsiteY692" fmla="*/ 0 h 6858000"/>
              <a:gd name="connsiteX693" fmla="*/ 272509 w 4724401"/>
              <a:gd name="connsiteY693" fmla="*/ 0 h 6858000"/>
              <a:gd name="connsiteX694" fmla="*/ 326276 w 4724401"/>
              <a:gd name="connsiteY694" fmla="*/ 45847 h 6858000"/>
              <a:gd name="connsiteX695" fmla="*/ 823759 w 4724401"/>
              <a:gd name="connsiteY695" fmla="*/ 574145 h 6858000"/>
              <a:gd name="connsiteX696" fmla="*/ 811254 w 4724401"/>
              <a:gd name="connsiteY696" fmla="*/ 665546 h 6858000"/>
              <a:gd name="connsiteX697" fmla="*/ 154042 w 4724401"/>
              <a:gd name="connsiteY697" fmla="*/ 261522 h 6858000"/>
              <a:gd name="connsiteX698" fmla="*/ 13550 w 4724401"/>
              <a:gd name="connsiteY698" fmla="*/ 158423 h 6858000"/>
              <a:gd name="connsiteX699" fmla="*/ 0 w 4724401"/>
              <a:gd name="connsiteY699" fmla="*/ 146618 h 6858000"/>
              <a:gd name="connsiteX700" fmla="*/ 0 w 4724401"/>
              <a:gd name="connsiteY700" fmla="*/ 59161 h 6858000"/>
              <a:gd name="connsiteX701" fmla="*/ 45427 w 4724401"/>
              <a:gd name="connsiteY701" fmla="*/ 101078 h 6858000"/>
              <a:gd name="connsiteX702" fmla="*/ 630103 w 4724401"/>
              <a:gd name="connsiteY702" fmla="*/ 485885 h 6858000"/>
              <a:gd name="connsiteX703" fmla="*/ 532040 w 4724401"/>
              <a:gd name="connsiteY703" fmla="*/ 399359 h 6858000"/>
              <a:gd name="connsiteX704" fmla="*/ 517618 w 4724401"/>
              <a:gd name="connsiteY704" fmla="*/ 385726 h 6858000"/>
              <a:gd name="connsiteX705" fmla="*/ 285074 w 4724401"/>
              <a:gd name="connsiteY705" fmla="*/ 1827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Lst>
            <a:rect l="l" t="t" r="r" b="b"/>
            <a:pathLst>
              <a:path w="4724401" h="6858000">
                <a:moveTo>
                  <a:pt x="369702" y="6712169"/>
                </a:moveTo>
                <a:lnTo>
                  <a:pt x="366575" y="6715556"/>
                </a:lnTo>
                <a:cubicBezTo>
                  <a:pt x="367954" y="6715031"/>
                  <a:pt x="369326" y="6714512"/>
                  <a:pt x="371637" y="6713954"/>
                </a:cubicBez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4724401" y="6289099"/>
                </a:moveTo>
                <a:lnTo>
                  <a:pt x="4724401" y="6407899"/>
                </a:lnTo>
                <a:lnTo>
                  <a:pt x="4689678" y="6440241"/>
                </a:ln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593999" y="6408904"/>
                  <a:pt x="4626518" y="6376648"/>
                  <a:pt x="4660205" y="6345369"/>
                </a:cubicBezTo>
                <a:close/>
                <a:moveTo>
                  <a:pt x="4724401" y="6198577"/>
                </a:moveTo>
                <a:lnTo>
                  <a:pt x="4724401" y="6238480"/>
                </a:lnTo>
                <a:lnTo>
                  <a:pt x="4689789" y="6268382"/>
                </a:ln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lose/>
                <a:moveTo>
                  <a:pt x="4724401" y="5924240"/>
                </a:moveTo>
                <a:lnTo>
                  <a:pt x="4724401" y="6044002"/>
                </a:lnTo>
                <a:lnTo>
                  <a:pt x="4695216" y="6071545"/>
                </a:lnTo>
                <a:cubicBezTo>
                  <a:pt x="4548599" y="6220767"/>
                  <a:pt x="4426366" y="6399245"/>
                  <a:pt x="4317146" y="6587716"/>
                </a:cubicBezTo>
                <a:lnTo>
                  <a:pt x="4171627" y="6858000"/>
                </a:lnTo>
                <a:lnTo>
                  <a:pt x="4081585" y="6858000"/>
                </a:lnTo>
                <a:lnTo>
                  <a:pt x="4238603" y="6559341"/>
                </a:lnTo>
                <a:cubicBezTo>
                  <a:pt x="4349147" y="6364728"/>
                  <a:pt x="4472301" y="6179172"/>
                  <a:pt x="4620848" y="6021419"/>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lnTo>
                  <a:pt x="2665418" y="6132756"/>
                </a:ln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cubicBezTo>
                  <a:pt x="1766288" y="5450544"/>
                  <a:pt x="1795121" y="5449390"/>
                  <a:pt x="1824397" y="5447757"/>
                </a:cubicBezTo>
                <a:cubicBezTo>
                  <a:pt x="1905266" y="5443590"/>
                  <a:pt x="1987993" y="5439352"/>
                  <a:pt x="2070059" y="5441660"/>
                </a:cubicBezTo>
                <a:cubicBezTo>
                  <a:pt x="1883310" y="5383634"/>
                  <a:pt x="1669251" y="5365013"/>
                  <a:pt x="1456157" y="5371404"/>
                </a:cubicBezTo>
                <a:close/>
                <a:moveTo>
                  <a:pt x="4724401" y="5202141"/>
                </a:moveTo>
                <a:lnTo>
                  <a:pt x="4724401" y="5319690"/>
                </a:lnTo>
                <a:lnTo>
                  <a:pt x="4690088" y="5349711"/>
                </a:lnTo>
                <a:cubicBezTo>
                  <a:pt x="4608685" y="5427949"/>
                  <a:pt x="4537495" y="5522778"/>
                  <a:pt x="4463413" y="5615162"/>
                </a:cubicBezTo>
                <a:cubicBezTo>
                  <a:pt x="4428815" y="5658459"/>
                  <a:pt x="4393697" y="5700384"/>
                  <a:pt x="4358134" y="5742791"/>
                </a:cubicBezTo>
                <a:cubicBezTo>
                  <a:pt x="4364015" y="5738366"/>
                  <a:pt x="4369890" y="5733933"/>
                  <a:pt x="4376219" y="5729027"/>
                </a:cubicBezTo>
                <a:cubicBezTo>
                  <a:pt x="4445817" y="5675939"/>
                  <a:pt x="4517680" y="5621374"/>
                  <a:pt x="4582340" y="5561037"/>
                </a:cubicBezTo>
                <a:cubicBezTo>
                  <a:pt x="4621394" y="5524545"/>
                  <a:pt x="4658482" y="5485345"/>
                  <a:pt x="4694684" y="5447098"/>
                </a:cubicBezTo>
                <a:lnTo>
                  <a:pt x="4724401" y="5415874"/>
                </a:lnTo>
                <a:lnTo>
                  <a:pt x="4724401" y="5461678"/>
                </a:lnTo>
                <a:lnTo>
                  <a:pt x="4718341" y="5468043"/>
                </a:lnTo>
                <a:cubicBezTo>
                  <a:pt x="4681696" y="5506771"/>
                  <a:pt x="4644162" y="5546455"/>
                  <a:pt x="4604655" y="5583434"/>
                </a:cubicBezTo>
                <a:cubicBezTo>
                  <a:pt x="4591636" y="5595592"/>
                  <a:pt x="4578581" y="5606832"/>
                  <a:pt x="4565074" y="5618550"/>
                </a:cubicBezTo>
                <a:cubicBezTo>
                  <a:pt x="4601957" y="5591693"/>
                  <a:pt x="4641858" y="5563143"/>
                  <a:pt x="4682209" y="5532923"/>
                </a:cubicBezTo>
                <a:lnTo>
                  <a:pt x="4724401" y="5499248"/>
                </a:lnTo>
                <a:lnTo>
                  <a:pt x="4724401" y="5608295"/>
                </a:lnTo>
                <a:lnTo>
                  <a:pt x="4713577" y="5616803"/>
                </a:ln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616120" y="5290612"/>
                  <a:pt x="4648400" y="5259282"/>
                  <a:pt x="4682005" y="5231398"/>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cubicBezTo>
                  <a:pt x="2826662" y="5016937"/>
                  <a:pt x="2852553" y="5023818"/>
                  <a:pt x="2879408" y="5031590"/>
                </a:cubicBez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3174829" y="3620110"/>
                </a:moveTo>
                <a:cubicBezTo>
                  <a:pt x="3177710" y="3619202"/>
                  <a:pt x="3182308" y="3620648"/>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195984" y="4765295"/>
                  <a:pt x="4406452" y="4726316"/>
                  <a:pt x="4618309" y="4699202"/>
                </a:cubicBezTo>
                <a:lnTo>
                  <a:pt x="4724401" y="4687606"/>
                </a:lnTo>
                <a:lnTo>
                  <a:pt x="4724401" y="4773345"/>
                </a:lnTo>
                <a:lnTo>
                  <a:pt x="4671155" y="4778608"/>
                </a:lnTo>
                <a:cubicBezTo>
                  <a:pt x="4474613" y="4803290"/>
                  <a:pt x="4279364" y="4838457"/>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cubicBezTo>
                  <a:pt x="2766432" y="5397515"/>
                  <a:pt x="2740950" y="5412509"/>
                  <a:pt x="2714982" y="5427051"/>
                </a:cubicBez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lnTo>
                  <a:pt x="1794914" y="6858000"/>
                </a:ln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lnTo>
                  <a:pt x="1203671" y="6858000"/>
                </a:lnTo>
                <a:lnTo>
                  <a:pt x="1143180" y="6858000"/>
                </a:lnTo>
                <a:lnTo>
                  <a:pt x="1142176" y="6766045"/>
                </a:ln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2991" y="3646754"/>
                  <a:pt x="3166185" y="3622836"/>
                  <a:pt x="3174829" y="3620110"/>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24401" y="4275524"/>
                </a:lnTo>
                <a:lnTo>
                  <a:pt x="4724401" y="4519331"/>
                </a:lnTo>
                <a:lnTo>
                  <a:pt x="4695727" y="4489837"/>
                </a:lnTo>
                <a:cubicBezTo>
                  <a:pt x="4513213" y="4341718"/>
                  <a:pt x="4213060" y="4286653"/>
                  <a:pt x="4036318" y="4147013"/>
                </a:cubicBezTo>
                <a:cubicBezTo>
                  <a:pt x="3810777" y="3969273"/>
                  <a:pt x="3654591" y="3720297"/>
                  <a:pt x="3432098" y="3537312"/>
                </a:cubicBezTo>
                <a:cubicBezTo>
                  <a:pt x="3408505" y="3517876"/>
                  <a:pt x="3395188" y="3461306"/>
                  <a:pt x="3429186" y="3458784"/>
                </a:cubicBezTo>
                <a:close/>
                <a:moveTo>
                  <a:pt x="4287835" y="3252276"/>
                </a:moveTo>
                <a:cubicBezTo>
                  <a:pt x="4291252" y="3250181"/>
                  <a:pt x="4296821" y="3251122"/>
                  <a:pt x="4305321" y="3256953"/>
                </a:cubicBezTo>
                <a:cubicBezTo>
                  <a:pt x="4417921" y="3335817"/>
                  <a:pt x="4526830" y="3418438"/>
                  <a:pt x="4633631" y="3503706"/>
                </a:cubicBezTo>
                <a:lnTo>
                  <a:pt x="4724401" y="3579225"/>
                </a:lnTo>
                <a:lnTo>
                  <a:pt x="4724401" y="3637622"/>
                </a:lnTo>
                <a:lnTo>
                  <a:pt x="4594837" y="3532274"/>
                </a:ln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09378" y="3558235"/>
                  <a:pt x="4660155" y="3608017"/>
                  <a:pt x="4709959" y="3658245"/>
                </a:cubicBezTo>
                <a:lnTo>
                  <a:pt x="4724401" y="3673072"/>
                </a:lnTo>
                <a:lnTo>
                  <a:pt x="4724401" y="3718516"/>
                </a:lnTo>
                <a:lnTo>
                  <a:pt x="4642986" y="3635718"/>
                </a:lnTo>
                <a:cubicBezTo>
                  <a:pt x="4577419" y="3571274"/>
                  <a:pt x="4510044" y="3508184"/>
                  <a:pt x="4440129" y="3448571"/>
                </a:cubicBezTo>
                <a:cubicBezTo>
                  <a:pt x="4477976" y="3543407"/>
                  <a:pt x="4595539" y="3666345"/>
                  <a:pt x="4700658" y="3767518"/>
                </a:cubicBezTo>
                <a:lnTo>
                  <a:pt x="4724401" y="3790032"/>
                </a:lnTo>
                <a:lnTo>
                  <a:pt x="4724401" y="3871856"/>
                </a:lnTo>
                <a:lnTo>
                  <a:pt x="4649232" y="3785028"/>
                </a:lnTo>
                <a:cubicBezTo>
                  <a:pt x="4512119" y="3616669"/>
                  <a:pt x="4392441" y="3442504"/>
                  <a:pt x="4294126" y="3303048"/>
                </a:cubicBezTo>
                <a:cubicBezTo>
                  <a:pt x="4286701" y="3292165"/>
                  <a:pt x="4277584" y="3258559"/>
                  <a:pt x="4287835" y="3252276"/>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3882765" y="0"/>
                </a:moveTo>
                <a:lnTo>
                  <a:pt x="3995099" y="0"/>
                </a:lnTo>
                <a:lnTo>
                  <a:pt x="4163818" y="234104"/>
                </a:lnTo>
                <a:cubicBezTo>
                  <a:pt x="4167056" y="234046"/>
                  <a:pt x="4169933" y="233486"/>
                  <a:pt x="4172099" y="234207"/>
                </a:cubicBezTo>
                <a:cubicBezTo>
                  <a:pt x="4320772" y="276387"/>
                  <a:pt x="4473568" y="294979"/>
                  <a:pt x="4628589" y="289746"/>
                </a:cubicBezTo>
                <a:lnTo>
                  <a:pt x="4724401" y="281632"/>
                </a:lnTo>
                <a:lnTo>
                  <a:pt x="4724401" y="330664"/>
                </a:lnTo>
                <a:lnTo>
                  <a:pt x="4657975" y="338772"/>
                </a:lnTo>
                <a:cubicBezTo>
                  <a:pt x="4512264" y="350060"/>
                  <a:pt x="4368090" y="341672"/>
                  <a:pt x="4227047" y="313415"/>
                </a:cubicBezTo>
                <a:cubicBezTo>
                  <a:pt x="4265992" y="361495"/>
                  <a:pt x="4305481" y="409180"/>
                  <a:pt x="4346041" y="456086"/>
                </a:cubicBezTo>
                <a:cubicBezTo>
                  <a:pt x="4427343" y="550152"/>
                  <a:pt x="4511990" y="638932"/>
                  <a:pt x="4599604" y="723178"/>
                </a:cubicBezTo>
                <a:lnTo>
                  <a:pt x="4724401" y="833497"/>
                </a:lnTo>
                <a:lnTo>
                  <a:pt x="4724401" y="950118"/>
                </a:lnTo>
                <a:lnTo>
                  <a:pt x="4655015" y="891426"/>
                </a:ln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3" name="Rectangle 22">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199"/>
            <a:ext cx="11734801" cy="5943602"/>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 name="object 2">
            <a:extLst>
              <a:ext uri="{FF2B5EF4-FFF2-40B4-BE49-F238E27FC236}">
                <a16:creationId xmlns:a16="http://schemas.microsoft.com/office/drawing/2014/main" id="{19CDDCCF-2950-AD6A-CE67-B1A5E3945F18}"/>
              </a:ext>
            </a:extLst>
          </p:cNvPr>
          <p:cNvSpPr txBox="1">
            <a:spLocks/>
          </p:cNvSpPr>
          <p:nvPr/>
        </p:nvSpPr>
        <p:spPr>
          <a:xfrm>
            <a:off x="6781798" y="1676400"/>
            <a:ext cx="4953000" cy="1216153"/>
          </a:xfrm>
          <a:prstGeom prst="rect">
            <a:avLst/>
          </a:prstGeom>
        </p:spPr>
        <p:txBody>
          <a:bodyPr vert="horz" lIns="91440" tIns="45720" rIns="91440" bIns="45720" rtlCol="0" anchor="t">
            <a:normAutofit fontScale="92500" lnSpcReduction="10000"/>
          </a:bodyPr>
          <a:lstStyle>
            <a:lvl1pPr>
              <a:defRPr sz="4000" b="1" i="0">
                <a:solidFill>
                  <a:schemeClr val="tx1"/>
                </a:solidFill>
                <a:latin typeface="Century Gothic"/>
                <a:ea typeface="+mj-ea"/>
                <a:cs typeface="Century Gothic"/>
              </a:defRPr>
            </a:lvl1pPr>
          </a:lstStyle>
          <a:p>
            <a:pPr marL="6857365" marR="0" lvl="0" indent="0" fontAlgn="auto">
              <a:lnSpc>
                <a:spcPct val="90000"/>
              </a:lnSpc>
              <a:spcBef>
                <a:spcPct val="0"/>
              </a:spcBef>
              <a:spcAft>
                <a:spcPts val="600"/>
              </a:spcAft>
              <a:buClrTx/>
              <a:buSzTx/>
              <a:tabLst/>
              <a:defRPr/>
            </a:pPr>
            <a:r>
              <a:rPr kumimoji="0" lang="en-US" sz="1000" b="1" i="0" u="none" strike="noStrike" kern="1200" cap="none" spc="60" normalizeH="0" baseline="0" noProof="0">
                <a:ln>
                  <a:noFill/>
                </a:ln>
                <a:solidFill>
                  <a:schemeClr val="tx1"/>
                </a:solidFill>
                <a:effectLst/>
                <a:uLnTx/>
                <a:uFillTx/>
                <a:latin typeface="+mj-lt"/>
                <a:ea typeface="+mj-ea"/>
                <a:cs typeface="+mj-cs"/>
              </a:rPr>
              <a:t>Visibility</a:t>
            </a:r>
            <a:endParaRPr kumimoji="0" lang="en-US" sz="1000" b="1" i="0" u="none" strike="noStrike" kern="1200" cap="none" spc="0" normalizeH="0" baseline="0" noProof="0">
              <a:ln>
                <a:noFill/>
              </a:ln>
              <a:solidFill>
                <a:schemeClr val="tx1"/>
              </a:solidFill>
              <a:effectLst/>
              <a:uLnTx/>
              <a:uFillTx/>
              <a:latin typeface="+mj-lt"/>
              <a:ea typeface="+mj-ea"/>
              <a:cs typeface="+mj-cs"/>
            </a:endParaRPr>
          </a:p>
        </p:txBody>
      </p:sp>
      <p:sp>
        <p:nvSpPr>
          <p:cNvPr id="7" name="object 8">
            <a:extLst>
              <a:ext uri="{FF2B5EF4-FFF2-40B4-BE49-F238E27FC236}">
                <a16:creationId xmlns:a16="http://schemas.microsoft.com/office/drawing/2014/main" id="{462D3385-4EB5-3836-EB4F-705A6D4F4DF4}"/>
              </a:ext>
            </a:extLst>
          </p:cNvPr>
          <p:cNvSpPr txBox="1"/>
          <p:nvPr/>
        </p:nvSpPr>
        <p:spPr>
          <a:xfrm>
            <a:off x="6414816" y="2797628"/>
            <a:ext cx="4953000" cy="1752599"/>
          </a:xfrm>
          <a:prstGeom prst="rect">
            <a:avLst/>
          </a:prstGeom>
        </p:spPr>
        <p:txBody>
          <a:bodyPr vert="horz" lIns="91440" tIns="45720" rIns="91440" bIns="45720" rtlCol="0">
            <a:normAutofit/>
          </a:bodyPr>
          <a:lstStyle/>
          <a:p>
            <a:pPr marL="12700" marR="5080" algn="just">
              <a:lnSpc>
                <a:spcPct val="90000"/>
              </a:lnSpc>
              <a:spcBef>
                <a:spcPts val="100"/>
              </a:spcBef>
              <a:tabLst>
                <a:tab pos="241300" algn="l"/>
                <a:tab pos="241935" algn="l"/>
              </a:tabLst>
            </a:pPr>
            <a:r>
              <a:rPr lang="en-US" dirty="0">
                <a:solidFill>
                  <a:schemeClr val="tx1">
                    <a:alpha val="55000"/>
                  </a:schemeClr>
                </a:solidFill>
                <a:latin typeface="Century Gothic" panose="020B0502020202020204" pitchFamily="34" charset="0"/>
              </a:rPr>
              <a:t>A system with strong visibility makes it straight forward for the user to translate goals into actions. What a control is used for should be clear to the user.</a:t>
            </a:r>
          </a:p>
        </p:txBody>
      </p:sp>
      <p:grpSp>
        <p:nvGrpSpPr>
          <p:cNvPr id="8" name="object 3">
            <a:extLst>
              <a:ext uri="{FF2B5EF4-FFF2-40B4-BE49-F238E27FC236}">
                <a16:creationId xmlns:a16="http://schemas.microsoft.com/office/drawing/2014/main" id="{A0EA7CCA-2EF8-61E0-C981-0DFADC69DE30}"/>
              </a:ext>
            </a:extLst>
          </p:cNvPr>
          <p:cNvGrpSpPr/>
          <p:nvPr/>
        </p:nvGrpSpPr>
        <p:grpSpPr>
          <a:xfrm>
            <a:off x="914399" y="1042043"/>
            <a:ext cx="4724060" cy="4773905"/>
            <a:chOff x="0" y="0"/>
            <a:chExt cx="6786391" cy="6857997"/>
          </a:xfrm>
        </p:grpSpPr>
        <p:pic>
          <p:nvPicPr>
            <p:cNvPr id="9" name="object 4">
              <a:extLst>
                <a:ext uri="{FF2B5EF4-FFF2-40B4-BE49-F238E27FC236}">
                  <a16:creationId xmlns:a16="http://schemas.microsoft.com/office/drawing/2014/main" id="{25786ED0-0D75-CF43-0661-058C55915A7A}"/>
                </a:ext>
              </a:extLst>
            </p:cNvPr>
            <p:cNvPicPr/>
            <p:nvPr/>
          </p:nvPicPr>
          <p:blipFill>
            <a:blip r:embed="rId2" cstate="print"/>
            <a:stretch>
              <a:fillRect/>
            </a:stretch>
          </p:blipFill>
          <p:spPr>
            <a:xfrm>
              <a:off x="18267" y="0"/>
              <a:ext cx="6768124" cy="6857996"/>
            </a:xfrm>
            <a:prstGeom prst="rect">
              <a:avLst/>
            </a:prstGeom>
          </p:spPr>
        </p:pic>
        <p:pic>
          <p:nvPicPr>
            <p:cNvPr id="10" name="object 5">
              <a:extLst>
                <a:ext uri="{FF2B5EF4-FFF2-40B4-BE49-F238E27FC236}">
                  <a16:creationId xmlns:a16="http://schemas.microsoft.com/office/drawing/2014/main" id="{DE598928-01FB-CB19-650F-39982A2B2FE3}"/>
                </a:ext>
              </a:extLst>
            </p:cNvPr>
            <p:cNvPicPr/>
            <p:nvPr/>
          </p:nvPicPr>
          <p:blipFill>
            <a:blip r:embed="rId3" cstate="print"/>
            <a:stretch>
              <a:fillRect/>
            </a:stretch>
          </p:blipFill>
          <p:spPr>
            <a:xfrm>
              <a:off x="0" y="0"/>
              <a:ext cx="6717684" cy="6857997"/>
            </a:xfrm>
            <a:prstGeom prst="rect">
              <a:avLst/>
            </a:prstGeom>
          </p:spPr>
        </p:pic>
      </p:grpSp>
    </p:spTree>
    <p:extLst>
      <p:ext uri="{BB962C8B-B14F-4D97-AF65-F5344CB8AC3E}">
        <p14:creationId xmlns:p14="http://schemas.microsoft.com/office/powerpoint/2010/main" val="1145352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5" name="object 2">
            <a:extLst>
              <a:ext uri="{FF2B5EF4-FFF2-40B4-BE49-F238E27FC236}">
                <a16:creationId xmlns:a16="http://schemas.microsoft.com/office/drawing/2014/main" id="{5D616A07-3EE1-D97E-2AA4-31902075BEE4}"/>
              </a:ext>
            </a:extLst>
          </p:cNvPr>
          <p:cNvSpPr txBox="1">
            <a:spLocks/>
          </p:cNvSpPr>
          <p:nvPr/>
        </p:nvSpPr>
        <p:spPr>
          <a:xfrm>
            <a:off x="838200" y="448721"/>
            <a:ext cx="4707671" cy="1225650"/>
          </a:xfrm>
          <a:prstGeom prst="rect">
            <a:avLst/>
          </a:prstGeom>
        </p:spPr>
        <p:txBody>
          <a:bodyPr vert="horz" lIns="91440" tIns="45720" rIns="91440" bIns="45720" rtlCol="0" anchor="b">
            <a:normAutofit/>
          </a:bodyPr>
          <a:lstStyle>
            <a:lvl1pPr>
              <a:defRPr sz="4000" b="1" i="0">
                <a:solidFill>
                  <a:schemeClr val="tx1"/>
                </a:solidFill>
                <a:latin typeface="Century Gothic"/>
                <a:ea typeface="+mj-ea"/>
                <a:cs typeface="Century Gothic"/>
              </a:defRPr>
            </a:lvl1pPr>
          </a:lstStyle>
          <a:p>
            <a:pPr marL="12700" marR="0" lvl="0" indent="0" fontAlgn="auto">
              <a:lnSpc>
                <a:spcPct val="90000"/>
              </a:lnSpc>
              <a:spcBef>
                <a:spcPct val="0"/>
              </a:spcBef>
              <a:spcAft>
                <a:spcPts val="600"/>
              </a:spcAft>
              <a:buClrTx/>
              <a:buSzTx/>
              <a:tabLst/>
              <a:defRPr/>
            </a:pPr>
            <a:r>
              <a:rPr kumimoji="0" lang="en-US" sz="4800" b="1" i="0" u="none" strike="noStrike" kern="1200" cap="none" spc="65" normalizeH="0" baseline="0" noProof="0" dirty="0">
                <a:ln>
                  <a:noFill/>
                </a:ln>
                <a:solidFill>
                  <a:schemeClr val="bg1"/>
                </a:solidFill>
                <a:effectLst/>
                <a:uLnTx/>
                <a:uFillTx/>
                <a:latin typeface="+mj-lt"/>
                <a:ea typeface="+mj-ea"/>
                <a:cs typeface="+mj-cs"/>
              </a:rPr>
              <a:t>Visibility</a:t>
            </a:r>
            <a:r>
              <a:rPr kumimoji="0" lang="en-US" sz="4800" b="1" i="0" u="none" strike="noStrike" kern="1200" cap="none" spc="-105" normalizeH="0" baseline="0" noProof="0" dirty="0">
                <a:ln>
                  <a:noFill/>
                </a:ln>
                <a:solidFill>
                  <a:schemeClr val="bg1"/>
                </a:solidFill>
                <a:effectLst/>
                <a:uLnTx/>
                <a:uFillTx/>
                <a:latin typeface="+mj-lt"/>
                <a:ea typeface="+mj-ea"/>
                <a:cs typeface="+mj-cs"/>
              </a:rPr>
              <a:t> </a:t>
            </a:r>
            <a:r>
              <a:rPr kumimoji="0" lang="en-US" sz="4800" b="1" i="0" u="none" strike="noStrike" kern="1200" cap="none" spc="100" normalizeH="0" baseline="0" noProof="0" dirty="0">
                <a:ln>
                  <a:noFill/>
                </a:ln>
                <a:solidFill>
                  <a:schemeClr val="bg1"/>
                </a:solidFill>
                <a:effectLst/>
                <a:uLnTx/>
                <a:uFillTx/>
                <a:latin typeface="+mj-lt"/>
                <a:ea typeface="+mj-ea"/>
                <a:cs typeface="+mj-cs"/>
              </a:rPr>
              <a:t>Issue</a:t>
            </a:r>
            <a:endParaRPr kumimoji="0" lang="en-US" sz="4800" b="1" i="0" u="none" strike="noStrike" kern="1200" cap="none" spc="0" normalizeH="0" baseline="0" noProof="0" dirty="0">
              <a:ln>
                <a:noFill/>
              </a:ln>
              <a:solidFill>
                <a:schemeClr val="bg1"/>
              </a:solidFill>
              <a:effectLst/>
              <a:uLnTx/>
              <a:uFillTx/>
              <a:latin typeface="+mj-lt"/>
              <a:ea typeface="+mj-ea"/>
              <a:cs typeface="+mj-cs"/>
            </a:endParaRPr>
          </a:p>
        </p:txBody>
      </p:sp>
      <p:cxnSp>
        <p:nvCxnSpPr>
          <p:cNvPr id="19" name="Straight Connector 18">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object 5">
            <a:extLst>
              <a:ext uri="{FF2B5EF4-FFF2-40B4-BE49-F238E27FC236}">
                <a16:creationId xmlns:a16="http://schemas.microsoft.com/office/drawing/2014/main" id="{478A1807-3B7A-40E1-B2BD-D94A45B46F10}"/>
              </a:ext>
            </a:extLst>
          </p:cNvPr>
          <p:cNvSpPr txBox="1"/>
          <p:nvPr/>
        </p:nvSpPr>
        <p:spPr>
          <a:xfrm>
            <a:off x="897769" y="1909192"/>
            <a:ext cx="4586513" cy="3647710"/>
          </a:xfrm>
          <a:prstGeom prst="rect">
            <a:avLst/>
          </a:prstGeom>
        </p:spPr>
        <p:txBody>
          <a:bodyPr vert="horz" lIns="91440" tIns="45720" rIns="91440" bIns="45720" rtlCol="0">
            <a:normAutofit/>
          </a:bodyPr>
          <a:lstStyle/>
          <a:p>
            <a:pPr marL="298450" marR="5080" indent="-228600">
              <a:lnSpc>
                <a:spcPct val="90000"/>
              </a:lnSpc>
              <a:spcBef>
                <a:spcPts val="100"/>
              </a:spcBef>
              <a:buFont typeface="Arial" panose="020B0604020202020204" pitchFamily="34" charset="0"/>
              <a:buChar char="•"/>
              <a:tabLst>
                <a:tab pos="241300" algn="l"/>
              </a:tabLst>
            </a:pPr>
            <a:r>
              <a:rPr lang="en-US" sz="2000" dirty="0">
                <a:solidFill>
                  <a:schemeClr val="bg1"/>
                </a:solidFill>
                <a:latin typeface="Century Gothic" panose="020B0502020202020204" pitchFamily="34" charset="0"/>
              </a:rPr>
              <a:t>Here</a:t>
            </a:r>
            <a:r>
              <a:rPr lang="en-US" sz="2000" spc="-95" dirty="0">
                <a:solidFill>
                  <a:schemeClr val="bg1"/>
                </a:solidFill>
                <a:latin typeface="Century Gothic" panose="020B0502020202020204" pitchFamily="34" charset="0"/>
              </a:rPr>
              <a:t> </a:t>
            </a:r>
            <a:r>
              <a:rPr lang="en-US" sz="2000" spc="-50" dirty="0">
                <a:solidFill>
                  <a:schemeClr val="bg1"/>
                </a:solidFill>
                <a:latin typeface="Century Gothic" panose="020B0502020202020204" pitchFamily="34" charset="0"/>
              </a:rPr>
              <a:t>the</a:t>
            </a:r>
            <a:r>
              <a:rPr lang="en-US" sz="2000" spc="5" dirty="0">
                <a:solidFill>
                  <a:schemeClr val="bg1"/>
                </a:solidFill>
                <a:latin typeface="Century Gothic" panose="020B0502020202020204" pitchFamily="34" charset="0"/>
              </a:rPr>
              <a:t> </a:t>
            </a:r>
            <a:r>
              <a:rPr lang="en-US" sz="2000" spc="-65" dirty="0">
                <a:solidFill>
                  <a:schemeClr val="bg1"/>
                </a:solidFill>
                <a:latin typeface="Century Gothic" panose="020B0502020202020204" pitchFamily="34" charset="0"/>
              </a:rPr>
              <a:t>icon</a:t>
            </a:r>
            <a:r>
              <a:rPr lang="en-US" sz="2000" spc="10" dirty="0">
                <a:solidFill>
                  <a:schemeClr val="bg1"/>
                </a:solidFill>
                <a:latin typeface="Century Gothic" panose="020B0502020202020204" pitchFamily="34" charset="0"/>
              </a:rPr>
              <a:t> </a:t>
            </a:r>
            <a:r>
              <a:rPr lang="en-US" sz="2000" dirty="0">
                <a:solidFill>
                  <a:schemeClr val="bg1"/>
                </a:solidFill>
                <a:latin typeface="Century Gothic" panose="020B0502020202020204" pitchFamily="34" charset="0"/>
              </a:rPr>
              <a:t>‘STOP’</a:t>
            </a:r>
            <a:r>
              <a:rPr lang="en-US" sz="2000" spc="5" dirty="0">
                <a:solidFill>
                  <a:schemeClr val="bg1"/>
                </a:solidFill>
                <a:latin typeface="Century Gothic" panose="020B0502020202020204" pitchFamily="34" charset="0"/>
              </a:rPr>
              <a:t> </a:t>
            </a:r>
            <a:r>
              <a:rPr lang="en-US" sz="2000" spc="-90" dirty="0">
                <a:solidFill>
                  <a:schemeClr val="bg1"/>
                </a:solidFill>
                <a:latin typeface="Century Gothic" panose="020B0502020202020204" pitchFamily="34" charset="0"/>
              </a:rPr>
              <a:t>can't</a:t>
            </a:r>
            <a:r>
              <a:rPr lang="en-US" sz="2000" spc="-10" dirty="0">
                <a:solidFill>
                  <a:schemeClr val="bg1"/>
                </a:solidFill>
                <a:latin typeface="Century Gothic" panose="020B0502020202020204" pitchFamily="34" charset="0"/>
              </a:rPr>
              <a:t> </a:t>
            </a:r>
            <a:r>
              <a:rPr lang="en-US" sz="2000" spc="-185" dirty="0">
                <a:solidFill>
                  <a:schemeClr val="bg1"/>
                </a:solidFill>
                <a:latin typeface="Century Gothic" panose="020B0502020202020204" pitchFamily="34" charset="0"/>
              </a:rPr>
              <a:t>be</a:t>
            </a:r>
            <a:r>
              <a:rPr lang="en-US" sz="2000" spc="70" dirty="0">
                <a:solidFill>
                  <a:schemeClr val="bg1"/>
                </a:solidFill>
                <a:latin typeface="Century Gothic" panose="020B0502020202020204" pitchFamily="34" charset="0"/>
              </a:rPr>
              <a:t> </a:t>
            </a:r>
            <a:r>
              <a:rPr lang="en-US" sz="2000" spc="-10" dirty="0">
                <a:solidFill>
                  <a:schemeClr val="bg1"/>
                </a:solidFill>
                <a:latin typeface="Century Gothic" panose="020B0502020202020204" pitchFamily="34" charset="0"/>
              </a:rPr>
              <a:t>seen</a:t>
            </a:r>
            <a:r>
              <a:rPr lang="en-US" sz="2000" spc="-15" dirty="0">
                <a:solidFill>
                  <a:schemeClr val="bg1"/>
                </a:solidFill>
                <a:latin typeface="Century Gothic" panose="020B0502020202020204" pitchFamily="34" charset="0"/>
              </a:rPr>
              <a:t> </a:t>
            </a:r>
            <a:r>
              <a:rPr lang="en-US" sz="2000" spc="-20" dirty="0">
                <a:solidFill>
                  <a:schemeClr val="bg1"/>
                </a:solidFill>
                <a:latin typeface="Century Gothic" panose="020B0502020202020204" pitchFamily="34" charset="0"/>
              </a:rPr>
              <a:t>well </a:t>
            </a:r>
            <a:r>
              <a:rPr lang="en-US" sz="2000" spc="-45" dirty="0">
                <a:solidFill>
                  <a:schemeClr val="bg1"/>
                </a:solidFill>
                <a:latin typeface="Century Gothic" panose="020B0502020202020204" pitchFamily="34" charset="0"/>
              </a:rPr>
              <a:t>while</a:t>
            </a:r>
            <a:r>
              <a:rPr lang="en-US" sz="2000" spc="-75" dirty="0">
                <a:solidFill>
                  <a:schemeClr val="bg1"/>
                </a:solidFill>
                <a:latin typeface="Century Gothic" panose="020B0502020202020204" pitchFamily="34" charset="0"/>
              </a:rPr>
              <a:t> </a:t>
            </a:r>
            <a:r>
              <a:rPr lang="en-US" sz="2000" spc="-50" dirty="0">
                <a:solidFill>
                  <a:schemeClr val="bg1"/>
                </a:solidFill>
                <a:latin typeface="Century Gothic" panose="020B0502020202020204" pitchFamily="34" charset="0"/>
              </a:rPr>
              <a:t>the</a:t>
            </a:r>
            <a:r>
              <a:rPr lang="en-US" sz="2000" spc="-70" dirty="0">
                <a:solidFill>
                  <a:schemeClr val="bg1"/>
                </a:solidFill>
                <a:latin typeface="Century Gothic" panose="020B0502020202020204" pitchFamily="34" charset="0"/>
              </a:rPr>
              <a:t> </a:t>
            </a:r>
            <a:r>
              <a:rPr lang="en-US" sz="2000" spc="-25" dirty="0">
                <a:solidFill>
                  <a:schemeClr val="bg1"/>
                </a:solidFill>
                <a:latin typeface="Century Gothic" panose="020B0502020202020204" pitchFamily="34" charset="0"/>
              </a:rPr>
              <a:t>color</a:t>
            </a:r>
            <a:r>
              <a:rPr lang="en-US" sz="2000" spc="-45" dirty="0">
                <a:solidFill>
                  <a:schemeClr val="bg1"/>
                </a:solidFill>
                <a:latin typeface="Century Gothic" panose="020B0502020202020204" pitchFamily="34" charset="0"/>
              </a:rPr>
              <a:t> </a:t>
            </a:r>
            <a:r>
              <a:rPr lang="en-US" sz="2000" dirty="0">
                <a:solidFill>
                  <a:schemeClr val="bg1"/>
                </a:solidFill>
                <a:latin typeface="Century Gothic" panose="020B0502020202020204" pitchFamily="34" charset="0"/>
              </a:rPr>
              <a:t>of</a:t>
            </a:r>
            <a:r>
              <a:rPr lang="en-US" sz="2000" spc="-45" dirty="0">
                <a:solidFill>
                  <a:schemeClr val="bg1"/>
                </a:solidFill>
                <a:latin typeface="Century Gothic" panose="020B0502020202020204" pitchFamily="34" charset="0"/>
              </a:rPr>
              <a:t> </a:t>
            </a:r>
            <a:r>
              <a:rPr lang="en-US" sz="2000" spc="-50" dirty="0">
                <a:solidFill>
                  <a:schemeClr val="bg1"/>
                </a:solidFill>
                <a:latin typeface="Century Gothic" panose="020B0502020202020204" pitchFamily="34" charset="0"/>
              </a:rPr>
              <a:t>the </a:t>
            </a:r>
            <a:r>
              <a:rPr lang="en-US" sz="2000" spc="-75" dirty="0">
                <a:solidFill>
                  <a:schemeClr val="bg1"/>
                </a:solidFill>
                <a:latin typeface="Century Gothic" panose="020B0502020202020204" pitchFamily="34" charset="0"/>
              </a:rPr>
              <a:t>icon</a:t>
            </a:r>
            <a:r>
              <a:rPr lang="en-US" sz="2000" spc="-40" dirty="0">
                <a:solidFill>
                  <a:schemeClr val="bg1"/>
                </a:solidFill>
                <a:latin typeface="Century Gothic" panose="020B0502020202020204" pitchFamily="34" charset="0"/>
              </a:rPr>
              <a:t> </a:t>
            </a:r>
            <a:r>
              <a:rPr lang="en-US" sz="2000" spc="130" dirty="0">
                <a:solidFill>
                  <a:schemeClr val="bg1"/>
                </a:solidFill>
                <a:latin typeface="Century Gothic" panose="020B0502020202020204" pitchFamily="34" charset="0"/>
              </a:rPr>
              <a:t>is</a:t>
            </a:r>
            <a:r>
              <a:rPr lang="en-US" sz="2000" spc="-50" dirty="0">
                <a:solidFill>
                  <a:schemeClr val="bg1"/>
                </a:solidFill>
                <a:latin typeface="Century Gothic" panose="020B0502020202020204" pitchFamily="34" charset="0"/>
              </a:rPr>
              <a:t> </a:t>
            </a:r>
            <a:r>
              <a:rPr lang="en-US" sz="2000" spc="-65" dirty="0">
                <a:solidFill>
                  <a:schemeClr val="bg1"/>
                </a:solidFill>
                <a:latin typeface="Century Gothic" panose="020B0502020202020204" pitchFamily="34" charset="0"/>
              </a:rPr>
              <a:t>red,</a:t>
            </a:r>
            <a:r>
              <a:rPr lang="en-US" sz="2000" spc="-55" dirty="0">
                <a:solidFill>
                  <a:schemeClr val="bg1"/>
                </a:solidFill>
                <a:latin typeface="Century Gothic" panose="020B0502020202020204" pitchFamily="34" charset="0"/>
              </a:rPr>
              <a:t> </a:t>
            </a:r>
            <a:r>
              <a:rPr lang="en-US" sz="2000" spc="-70" dirty="0">
                <a:solidFill>
                  <a:schemeClr val="bg1"/>
                </a:solidFill>
                <a:latin typeface="Century Gothic" panose="020B0502020202020204" pitchFamily="34" charset="0"/>
              </a:rPr>
              <a:t>but</a:t>
            </a:r>
            <a:r>
              <a:rPr lang="en-US" sz="2000" spc="-30" dirty="0">
                <a:solidFill>
                  <a:schemeClr val="bg1"/>
                </a:solidFill>
                <a:latin typeface="Century Gothic" panose="020B0502020202020204" pitchFamily="34" charset="0"/>
              </a:rPr>
              <a:t> </a:t>
            </a:r>
            <a:r>
              <a:rPr lang="en-US" sz="2000" spc="-25" dirty="0">
                <a:solidFill>
                  <a:schemeClr val="bg1"/>
                </a:solidFill>
                <a:latin typeface="Century Gothic" panose="020B0502020202020204" pitchFamily="34" charset="0"/>
              </a:rPr>
              <a:t>the </a:t>
            </a:r>
            <a:r>
              <a:rPr lang="en-US" sz="2000" spc="-95" dirty="0">
                <a:solidFill>
                  <a:schemeClr val="bg1"/>
                </a:solidFill>
                <a:latin typeface="Century Gothic" panose="020B0502020202020204" pitchFamily="34" charset="0"/>
              </a:rPr>
              <a:t>background</a:t>
            </a:r>
            <a:r>
              <a:rPr lang="en-US" sz="2000" spc="10" dirty="0">
                <a:solidFill>
                  <a:schemeClr val="bg1"/>
                </a:solidFill>
                <a:latin typeface="Century Gothic" panose="020B0502020202020204" pitchFamily="34" charset="0"/>
              </a:rPr>
              <a:t> </a:t>
            </a:r>
            <a:r>
              <a:rPr lang="en-US" sz="2000" spc="120" dirty="0">
                <a:solidFill>
                  <a:schemeClr val="bg1"/>
                </a:solidFill>
                <a:latin typeface="Century Gothic" panose="020B0502020202020204" pitchFamily="34" charset="0"/>
              </a:rPr>
              <a:t>is</a:t>
            </a:r>
            <a:r>
              <a:rPr lang="en-US" sz="2000" spc="10" dirty="0">
                <a:solidFill>
                  <a:schemeClr val="bg1"/>
                </a:solidFill>
                <a:latin typeface="Century Gothic" panose="020B0502020202020204" pitchFamily="34" charset="0"/>
              </a:rPr>
              <a:t> </a:t>
            </a:r>
            <a:r>
              <a:rPr lang="en-US" sz="2000" spc="-10" dirty="0">
                <a:solidFill>
                  <a:schemeClr val="bg1"/>
                </a:solidFill>
                <a:latin typeface="Century Gothic" panose="020B0502020202020204" pitchFamily="34" charset="0"/>
              </a:rPr>
              <a:t>black.</a:t>
            </a:r>
            <a:endParaRPr lang="en-US" sz="2000" dirty="0">
              <a:solidFill>
                <a:schemeClr val="bg1"/>
              </a:solidFill>
              <a:latin typeface="Century Gothic" panose="020B0502020202020204" pitchFamily="34" charset="0"/>
            </a:endParaRPr>
          </a:p>
        </p:txBody>
      </p:sp>
      <p:cxnSp>
        <p:nvCxnSpPr>
          <p:cNvPr id="21" name="Straight Connector 20">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7" name="object 6">
            <a:extLst>
              <a:ext uri="{FF2B5EF4-FFF2-40B4-BE49-F238E27FC236}">
                <a16:creationId xmlns:a16="http://schemas.microsoft.com/office/drawing/2014/main" id="{D3BF46D5-C68A-6F4D-D1D7-3D8DB110179F}"/>
              </a:ext>
            </a:extLst>
          </p:cNvPr>
          <p:cNvGrpSpPr/>
          <p:nvPr/>
        </p:nvGrpSpPr>
        <p:grpSpPr>
          <a:xfrm>
            <a:off x="6525453" y="636323"/>
            <a:ext cx="5666051" cy="5585350"/>
            <a:chOff x="5234912" y="0"/>
            <a:chExt cx="6957087" cy="6857996"/>
          </a:xfrm>
        </p:grpSpPr>
        <p:pic>
          <p:nvPicPr>
            <p:cNvPr id="8" name="object 7">
              <a:extLst>
                <a:ext uri="{FF2B5EF4-FFF2-40B4-BE49-F238E27FC236}">
                  <a16:creationId xmlns:a16="http://schemas.microsoft.com/office/drawing/2014/main" id="{8D57B351-E06E-0EE4-D72E-0C6AA6963C2D}"/>
                </a:ext>
              </a:extLst>
            </p:cNvPr>
            <p:cNvPicPr/>
            <p:nvPr/>
          </p:nvPicPr>
          <p:blipFill>
            <a:blip r:embed="rId2" cstate="print"/>
            <a:stretch>
              <a:fillRect/>
            </a:stretch>
          </p:blipFill>
          <p:spPr>
            <a:xfrm>
              <a:off x="5234912" y="0"/>
              <a:ext cx="6938827" cy="6857996"/>
            </a:xfrm>
            <a:prstGeom prst="rect">
              <a:avLst/>
            </a:prstGeom>
          </p:spPr>
        </p:pic>
        <p:pic>
          <p:nvPicPr>
            <p:cNvPr id="9" name="object 8">
              <a:extLst>
                <a:ext uri="{FF2B5EF4-FFF2-40B4-BE49-F238E27FC236}">
                  <a16:creationId xmlns:a16="http://schemas.microsoft.com/office/drawing/2014/main" id="{E6225B84-5F4A-3340-16E4-456509112754}"/>
                </a:ext>
              </a:extLst>
            </p:cNvPr>
            <p:cNvPicPr/>
            <p:nvPr/>
          </p:nvPicPr>
          <p:blipFill>
            <a:blip r:embed="rId3" cstate="print"/>
            <a:stretch>
              <a:fillRect/>
            </a:stretch>
          </p:blipFill>
          <p:spPr>
            <a:xfrm>
              <a:off x="5308175" y="0"/>
              <a:ext cx="6883824" cy="6857996"/>
            </a:xfrm>
            <a:prstGeom prst="rect">
              <a:avLst/>
            </a:prstGeom>
          </p:spPr>
        </p:pic>
        <p:sp>
          <p:nvSpPr>
            <p:cNvPr id="10" name="object 9">
              <a:extLst>
                <a:ext uri="{FF2B5EF4-FFF2-40B4-BE49-F238E27FC236}">
                  <a16:creationId xmlns:a16="http://schemas.microsoft.com/office/drawing/2014/main" id="{8552643C-7821-DA5B-0B29-B9C7B3CAF24A}"/>
                </a:ext>
              </a:extLst>
            </p:cNvPr>
            <p:cNvSpPr/>
            <p:nvPr/>
          </p:nvSpPr>
          <p:spPr>
            <a:xfrm>
              <a:off x="7984236" y="4683252"/>
              <a:ext cx="1367155" cy="228600"/>
            </a:xfrm>
            <a:custGeom>
              <a:avLst/>
              <a:gdLst/>
              <a:ahLst/>
              <a:cxnLst/>
              <a:rect l="l" t="t" r="r" b="b"/>
              <a:pathLst>
                <a:path w="1367154" h="228600">
                  <a:moveTo>
                    <a:pt x="1138047" y="0"/>
                  </a:moveTo>
                  <a:lnTo>
                    <a:pt x="1138047" y="228600"/>
                  </a:lnTo>
                  <a:lnTo>
                    <a:pt x="1290447" y="152400"/>
                  </a:lnTo>
                  <a:lnTo>
                    <a:pt x="1176147" y="152400"/>
                  </a:lnTo>
                  <a:lnTo>
                    <a:pt x="1176147" y="76200"/>
                  </a:lnTo>
                  <a:lnTo>
                    <a:pt x="1290447" y="76200"/>
                  </a:lnTo>
                  <a:lnTo>
                    <a:pt x="1138047" y="0"/>
                  </a:lnTo>
                  <a:close/>
                </a:path>
                <a:path w="1367154" h="228600">
                  <a:moveTo>
                    <a:pt x="1138047" y="76200"/>
                  </a:moveTo>
                  <a:lnTo>
                    <a:pt x="0" y="76200"/>
                  </a:lnTo>
                  <a:lnTo>
                    <a:pt x="0" y="152400"/>
                  </a:lnTo>
                  <a:lnTo>
                    <a:pt x="1138047" y="152400"/>
                  </a:lnTo>
                  <a:lnTo>
                    <a:pt x="1138047" y="76200"/>
                  </a:lnTo>
                  <a:close/>
                </a:path>
                <a:path w="1367154" h="228600">
                  <a:moveTo>
                    <a:pt x="1290447" y="76200"/>
                  </a:moveTo>
                  <a:lnTo>
                    <a:pt x="1176147" y="76200"/>
                  </a:lnTo>
                  <a:lnTo>
                    <a:pt x="1176147" y="152400"/>
                  </a:lnTo>
                  <a:lnTo>
                    <a:pt x="1290447" y="152400"/>
                  </a:lnTo>
                  <a:lnTo>
                    <a:pt x="1366647" y="114300"/>
                  </a:lnTo>
                  <a:lnTo>
                    <a:pt x="1290447" y="76200"/>
                  </a:lnTo>
                  <a:close/>
                </a:path>
              </a:pathLst>
            </a:custGeom>
            <a:solidFill>
              <a:srgbClr val="FF0000"/>
            </a:solidFill>
          </p:spPr>
          <p:txBody>
            <a:bodyPr wrap="square" lIns="0" tIns="0" rIns="0" bIns="0" rtlCol="0"/>
            <a:lstStyle/>
            <a:p>
              <a:endParaRPr/>
            </a:p>
          </p:txBody>
        </p:sp>
        <p:sp>
          <p:nvSpPr>
            <p:cNvPr id="11" name="object 10">
              <a:extLst>
                <a:ext uri="{FF2B5EF4-FFF2-40B4-BE49-F238E27FC236}">
                  <a16:creationId xmlns:a16="http://schemas.microsoft.com/office/drawing/2014/main" id="{E8E5A69A-329D-CADD-E148-A5585720F621}"/>
                </a:ext>
              </a:extLst>
            </p:cNvPr>
            <p:cNvSpPr/>
            <p:nvPr/>
          </p:nvSpPr>
          <p:spPr>
            <a:xfrm>
              <a:off x="9351264" y="4552188"/>
              <a:ext cx="668020" cy="492759"/>
            </a:xfrm>
            <a:custGeom>
              <a:avLst/>
              <a:gdLst/>
              <a:ahLst/>
              <a:cxnLst/>
              <a:rect l="l" t="t" r="r" b="b"/>
              <a:pathLst>
                <a:path w="668020" h="492760">
                  <a:moveTo>
                    <a:pt x="0" y="492251"/>
                  </a:moveTo>
                  <a:lnTo>
                    <a:pt x="667512" y="492251"/>
                  </a:lnTo>
                  <a:lnTo>
                    <a:pt x="667512" y="0"/>
                  </a:lnTo>
                  <a:lnTo>
                    <a:pt x="0" y="0"/>
                  </a:lnTo>
                  <a:lnTo>
                    <a:pt x="0" y="492251"/>
                  </a:lnTo>
                  <a:close/>
                </a:path>
              </a:pathLst>
            </a:custGeom>
            <a:ln w="76200">
              <a:solidFill>
                <a:srgbClr val="E1E4E8"/>
              </a:solidFill>
            </a:ln>
          </p:spPr>
          <p:txBody>
            <a:bodyPr wrap="square" lIns="0" tIns="0" rIns="0" bIns="0" rtlCol="0"/>
            <a:lstStyle/>
            <a:p>
              <a:endParaRPr/>
            </a:p>
          </p:txBody>
        </p:sp>
        <p:sp>
          <p:nvSpPr>
            <p:cNvPr id="12" name="object 11">
              <a:extLst>
                <a:ext uri="{FF2B5EF4-FFF2-40B4-BE49-F238E27FC236}">
                  <a16:creationId xmlns:a16="http://schemas.microsoft.com/office/drawing/2014/main" id="{45DED806-4707-B84A-0197-800A5180C407}"/>
                </a:ext>
              </a:extLst>
            </p:cNvPr>
            <p:cNvSpPr/>
            <p:nvPr/>
          </p:nvSpPr>
          <p:spPr>
            <a:xfrm>
              <a:off x="9352026" y="4552950"/>
              <a:ext cx="668020" cy="492759"/>
            </a:xfrm>
            <a:custGeom>
              <a:avLst/>
              <a:gdLst/>
              <a:ahLst/>
              <a:cxnLst/>
              <a:rect l="l" t="t" r="r" b="b"/>
              <a:pathLst>
                <a:path w="668020" h="492760">
                  <a:moveTo>
                    <a:pt x="0" y="492251"/>
                  </a:moveTo>
                  <a:lnTo>
                    <a:pt x="667512" y="492251"/>
                  </a:lnTo>
                  <a:lnTo>
                    <a:pt x="667512" y="0"/>
                  </a:lnTo>
                  <a:lnTo>
                    <a:pt x="0" y="0"/>
                  </a:lnTo>
                  <a:lnTo>
                    <a:pt x="0" y="492251"/>
                  </a:lnTo>
                  <a:close/>
                </a:path>
              </a:pathLst>
            </a:custGeom>
            <a:ln w="38100">
              <a:solidFill>
                <a:srgbClr val="FF0000"/>
              </a:solidFill>
            </a:ln>
          </p:spPr>
          <p:txBody>
            <a:bodyPr wrap="square" lIns="0" tIns="0" rIns="0" bIns="0" rtlCol="0"/>
            <a:lstStyle/>
            <a:p>
              <a:endParaRPr/>
            </a:p>
          </p:txBody>
        </p:sp>
      </p:grpSp>
    </p:spTree>
    <p:extLst>
      <p:ext uri="{BB962C8B-B14F-4D97-AF65-F5344CB8AC3E}">
        <p14:creationId xmlns:p14="http://schemas.microsoft.com/office/powerpoint/2010/main" val="2238555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A976E23-29EC-4E20-9EF6-B7CC4A821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F5FCEC6-E657-46F1-925F-13ED19212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E5BA8FCE-96F8-40B3-804C-10C27C02F4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9" name="Oval 18">
              <a:extLst>
                <a:ext uri="{FF2B5EF4-FFF2-40B4-BE49-F238E27FC236}">
                  <a16:creationId xmlns:a16="http://schemas.microsoft.com/office/drawing/2014/main" id="{F0593719-0C87-4B1E-B35D-0F97D29692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6F72299-2A02-44FA-A443-EFB406CF15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B09EF30-0043-45B4-B715-398AB3B37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30227CAF-D3D1-454C-A6E3-466111AB01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90B68C07-78C0-4A8D-8839-959B33F076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6C367BC4-E8BC-458E-B0F6-2033296CF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object 2">
            <a:extLst>
              <a:ext uri="{FF2B5EF4-FFF2-40B4-BE49-F238E27FC236}">
                <a16:creationId xmlns:a16="http://schemas.microsoft.com/office/drawing/2014/main" id="{9EA0A8FA-E2BB-1210-EA75-2BE16C996B57}"/>
              </a:ext>
            </a:extLst>
          </p:cNvPr>
          <p:cNvSpPr txBox="1">
            <a:spLocks/>
          </p:cNvSpPr>
          <p:nvPr/>
        </p:nvSpPr>
        <p:spPr>
          <a:xfrm>
            <a:off x="630936" y="630936"/>
            <a:ext cx="5563079" cy="2632080"/>
          </a:xfrm>
          <a:prstGeom prst="rect">
            <a:avLst/>
          </a:prstGeom>
          <a:noFill/>
        </p:spPr>
        <p:txBody>
          <a:bodyPr vert="horz" lIns="91440" tIns="45720" rIns="91440" bIns="45720" rtlCol="0" anchor="t">
            <a:normAutofit/>
          </a:bodyPr>
          <a:lstStyle>
            <a:lvl1pPr>
              <a:defRPr sz="4000" b="1" i="0">
                <a:solidFill>
                  <a:schemeClr val="tx1"/>
                </a:solidFill>
                <a:latin typeface="Century Gothic"/>
                <a:ea typeface="+mj-ea"/>
                <a:cs typeface="Century Gothic"/>
              </a:defRPr>
            </a:lvl1pPr>
          </a:lstStyle>
          <a:p>
            <a:pPr marL="12700" marR="0" lvl="0" indent="0" fontAlgn="auto">
              <a:lnSpc>
                <a:spcPct val="90000"/>
              </a:lnSpc>
              <a:spcBef>
                <a:spcPct val="0"/>
              </a:spcBef>
              <a:spcAft>
                <a:spcPts val="600"/>
              </a:spcAft>
              <a:buClrTx/>
              <a:buSzTx/>
              <a:tabLst/>
              <a:defRPr/>
            </a:pPr>
            <a:r>
              <a:rPr kumimoji="0" lang="en-US" sz="4800" b="1" i="0" u="none" strike="noStrike" kern="1200" cap="none" spc="-80" normalizeH="0" baseline="0" noProof="0" dirty="0">
                <a:ln>
                  <a:noFill/>
                </a:ln>
                <a:solidFill>
                  <a:schemeClr val="bg1"/>
                </a:solidFill>
                <a:effectLst/>
                <a:uLnTx/>
                <a:uFillTx/>
                <a:latin typeface="+mj-lt"/>
                <a:ea typeface="+mj-ea"/>
                <a:cs typeface="+mj-cs"/>
              </a:rPr>
              <a:t>Mapping</a:t>
            </a:r>
            <a:endParaRPr kumimoji="0" lang="en-US" sz="4800" b="1" i="0" u="none" strike="noStrike" kern="1200" cap="none" spc="0" normalizeH="0" baseline="0" noProof="0" dirty="0">
              <a:ln>
                <a:noFill/>
              </a:ln>
              <a:solidFill>
                <a:schemeClr val="bg1"/>
              </a:solidFill>
              <a:effectLst/>
              <a:uLnTx/>
              <a:uFillTx/>
              <a:latin typeface="+mj-lt"/>
              <a:ea typeface="+mj-ea"/>
              <a:cs typeface="+mj-cs"/>
            </a:endParaRPr>
          </a:p>
        </p:txBody>
      </p:sp>
      <p:sp>
        <p:nvSpPr>
          <p:cNvPr id="26" name="Rectangle 25">
            <a:extLst>
              <a:ext uri="{FF2B5EF4-FFF2-40B4-BE49-F238E27FC236}">
                <a16:creationId xmlns:a16="http://schemas.microsoft.com/office/drawing/2014/main" id="{FF0BDB76-BCEC-498E-BA26-C763CD9FA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DD8DF5DF-A251-4BC2-8965-4EDDD01FC56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9" name="Straight Connector 28">
              <a:extLst>
                <a:ext uri="{FF2B5EF4-FFF2-40B4-BE49-F238E27FC236}">
                  <a16:creationId xmlns:a16="http://schemas.microsoft.com/office/drawing/2014/main" id="{8930D52D-708D-43A1-B073-469EFDB020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82491CB-6849-43BB-926B-D979A3DB09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1251642-9512-4A11-9670-BD1C3A9981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D277633-FF55-420D-87BC-0CB11FD6D06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1452CEF2-C9EC-4C15-99E4-C781AB08A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35">
            <a:extLst>
              <a:ext uri="{FF2B5EF4-FFF2-40B4-BE49-F238E27FC236}">
                <a16:creationId xmlns:a16="http://schemas.microsoft.com/office/drawing/2014/main" id="{600459E6-26A3-4EAC-A34C-D0792D88CC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7" name="Straight Connector 36">
              <a:extLst>
                <a:ext uri="{FF2B5EF4-FFF2-40B4-BE49-F238E27FC236}">
                  <a16:creationId xmlns:a16="http://schemas.microsoft.com/office/drawing/2014/main" id="{1264D5E9-C8D4-444A-8B1B-C11FB47CBA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DD99233-66AB-4E60-AF8A-A3259E6A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4E8492A-EE2A-4BE3-A4B2-2BCE77DA407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222A220-AA24-4E60-83D6-D32FEB34D8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9" name="object 8">
            <a:extLst>
              <a:ext uri="{FF2B5EF4-FFF2-40B4-BE49-F238E27FC236}">
                <a16:creationId xmlns:a16="http://schemas.microsoft.com/office/drawing/2014/main" id="{4B892901-62B2-D828-287A-9F72A97AFE1D}"/>
              </a:ext>
            </a:extLst>
          </p:cNvPr>
          <p:cNvSpPr txBox="1"/>
          <p:nvPr/>
        </p:nvSpPr>
        <p:spPr>
          <a:xfrm>
            <a:off x="514292" y="2282734"/>
            <a:ext cx="5563083" cy="2828892"/>
          </a:xfrm>
          <a:prstGeom prst="rect">
            <a:avLst/>
          </a:prstGeom>
          <a:noFill/>
        </p:spPr>
        <p:txBody>
          <a:bodyPr vert="horz" lIns="91440" tIns="45720" rIns="91440" bIns="45720" rtlCol="0" anchor="t">
            <a:normAutofit/>
          </a:bodyPr>
          <a:lstStyle/>
          <a:p>
            <a:pPr marL="241300" marR="405130" indent="-228600">
              <a:lnSpc>
                <a:spcPct val="90000"/>
              </a:lnSpc>
              <a:spcBef>
                <a:spcPts val="100"/>
              </a:spcBef>
              <a:buFont typeface="Arial" panose="020B0604020202020204" pitchFamily="34" charset="0"/>
              <a:buChar char="•"/>
              <a:tabLst>
                <a:tab pos="241300" algn="l"/>
                <a:tab pos="241935" algn="l"/>
              </a:tabLst>
            </a:pPr>
            <a:r>
              <a:rPr lang="en-US" spc="-20" dirty="0">
                <a:solidFill>
                  <a:schemeClr val="bg1"/>
                </a:solidFill>
                <a:latin typeface="Century Gothic" panose="020B0502020202020204" pitchFamily="34" charset="0"/>
              </a:rPr>
              <a:t>Relationship between controls and their effects</a:t>
            </a:r>
          </a:p>
          <a:p>
            <a:pPr marL="241300" marR="405130" indent="-228600">
              <a:lnSpc>
                <a:spcPct val="90000"/>
              </a:lnSpc>
              <a:spcBef>
                <a:spcPts val="100"/>
              </a:spcBef>
              <a:buFont typeface="Arial" panose="020B0604020202020204" pitchFamily="34" charset="0"/>
              <a:buChar char="•"/>
              <a:tabLst>
                <a:tab pos="241300" algn="l"/>
                <a:tab pos="241935" algn="l"/>
              </a:tabLst>
            </a:pPr>
            <a:r>
              <a:rPr lang="en-US" spc="-65" dirty="0">
                <a:solidFill>
                  <a:schemeClr val="bg1"/>
                </a:solidFill>
                <a:latin typeface="Century Gothic" panose="020B0502020202020204" pitchFamily="34" charset="0"/>
              </a:rPr>
              <a:t>Want</a:t>
            </a:r>
            <a:r>
              <a:rPr lang="en-US" spc="-55" dirty="0">
                <a:solidFill>
                  <a:schemeClr val="bg1"/>
                </a:solidFill>
                <a:latin typeface="Century Gothic" panose="020B0502020202020204" pitchFamily="34" charset="0"/>
              </a:rPr>
              <a:t> </a:t>
            </a:r>
            <a:r>
              <a:rPr lang="en-US" spc="-50" dirty="0">
                <a:solidFill>
                  <a:schemeClr val="bg1"/>
                </a:solidFill>
                <a:latin typeface="Century Gothic" panose="020B0502020202020204" pitchFamily="34" charset="0"/>
              </a:rPr>
              <a:t>the</a:t>
            </a:r>
            <a:r>
              <a:rPr lang="en-US" spc="-70" dirty="0">
                <a:solidFill>
                  <a:schemeClr val="bg1"/>
                </a:solidFill>
                <a:latin typeface="Century Gothic" panose="020B0502020202020204" pitchFamily="34" charset="0"/>
              </a:rPr>
              <a:t> </a:t>
            </a:r>
            <a:r>
              <a:rPr lang="en-US" spc="-125" dirty="0">
                <a:solidFill>
                  <a:schemeClr val="bg1"/>
                </a:solidFill>
                <a:latin typeface="Century Gothic" panose="020B0502020202020204" pitchFamily="34" charset="0"/>
              </a:rPr>
              <a:t>mapping</a:t>
            </a:r>
            <a:r>
              <a:rPr lang="en-US" spc="-35" dirty="0">
                <a:solidFill>
                  <a:schemeClr val="bg1"/>
                </a:solidFill>
                <a:latin typeface="Century Gothic" panose="020B0502020202020204" pitchFamily="34" charset="0"/>
              </a:rPr>
              <a:t> </a:t>
            </a:r>
            <a:r>
              <a:rPr lang="en-US" dirty="0">
                <a:solidFill>
                  <a:schemeClr val="bg1"/>
                </a:solidFill>
                <a:latin typeface="Century Gothic" panose="020B0502020202020204" pitchFamily="34" charset="0"/>
              </a:rPr>
              <a:t>to</a:t>
            </a:r>
            <a:r>
              <a:rPr lang="en-US" spc="-45" dirty="0">
                <a:solidFill>
                  <a:schemeClr val="bg1"/>
                </a:solidFill>
                <a:latin typeface="Century Gothic" panose="020B0502020202020204" pitchFamily="34" charset="0"/>
              </a:rPr>
              <a:t> </a:t>
            </a:r>
            <a:r>
              <a:rPr lang="en-US" spc="-145" dirty="0">
                <a:solidFill>
                  <a:schemeClr val="bg1"/>
                </a:solidFill>
                <a:latin typeface="Century Gothic" panose="020B0502020202020204" pitchFamily="34" charset="0"/>
              </a:rPr>
              <a:t>be</a:t>
            </a:r>
            <a:r>
              <a:rPr lang="en-US" spc="-20" dirty="0">
                <a:solidFill>
                  <a:schemeClr val="bg1"/>
                </a:solidFill>
                <a:latin typeface="Century Gothic" panose="020B0502020202020204" pitchFamily="34" charset="0"/>
              </a:rPr>
              <a:t> </a:t>
            </a:r>
            <a:r>
              <a:rPr lang="en-US" spc="-10" dirty="0">
                <a:solidFill>
                  <a:schemeClr val="bg1"/>
                </a:solidFill>
                <a:latin typeface="Century Gothic" panose="020B0502020202020204" pitchFamily="34" charset="0"/>
              </a:rPr>
              <a:t>'natural’</a:t>
            </a:r>
            <a:endParaRPr lang="en-US" dirty="0">
              <a:solidFill>
                <a:schemeClr val="bg1"/>
              </a:solidFill>
              <a:latin typeface="Century Gothic" panose="020B0502020202020204" pitchFamily="34" charset="0"/>
            </a:endParaRPr>
          </a:p>
          <a:p>
            <a:pPr marL="241300" marR="5080" indent="-228600">
              <a:lnSpc>
                <a:spcPct val="90000"/>
              </a:lnSpc>
              <a:spcBef>
                <a:spcPts val="1000"/>
              </a:spcBef>
              <a:buFont typeface="Arial" panose="020B0604020202020204" pitchFamily="34" charset="0"/>
              <a:buChar char="•"/>
              <a:tabLst>
                <a:tab pos="241300" algn="l"/>
                <a:tab pos="241935" algn="l"/>
              </a:tabLst>
            </a:pPr>
            <a:r>
              <a:rPr lang="en-US" spc="-45" dirty="0">
                <a:solidFill>
                  <a:schemeClr val="bg1"/>
                </a:solidFill>
                <a:latin typeface="Century Gothic" panose="020B0502020202020204" pitchFamily="34" charset="0"/>
              </a:rPr>
              <a:t>Taking</a:t>
            </a:r>
            <a:r>
              <a:rPr lang="en-US" spc="-50" dirty="0">
                <a:solidFill>
                  <a:schemeClr val="bg1"/>
                </a:solidFill>
                <a:latin typeface="Century Gothic" panose="020B0502020202020204" pitchFamily="34" charset="0"/>
              </a:rPr>
              <a:t> </a:t>
            </a:r>
            <a:r>
              <a:rPr lang="en-US" spc="-140" dirty="0">
                <a:solidFill>
                  <a:schemeClr val="bg1"/>
                </a:solidFill>
                <a:latin typeface="Century Gothic" panose="020B0502020202020204" pitchFamily="34" charset="0"/>
              </a:rPr>
              <a:t>advantage</a:t>
            </a:r>
            <a:r>
              <a:rPr lang="en-US" spc="-65" dirty="0">
                <a:solidFill>
                  <a:schemeClr val="bg1"/>
                </a:solidFill>
                <a:latin typeface="Century Gothic" panose="020B0502020202020204" pitchFamily="34" charset="0"/>
              </a:rPr>
              <a:t> </a:t>
            </a:r>
            <a:r>
              <a:rPr lang="en-US" dirty="0">
                <a:solidFill>
                  <a:schemeClr val="bg1"/>
                </a:solidFill>
                <a:latin typeface="Century Gothic" panose="020B0502020202020204" pitchFamily="34" charset="0"/>
              </a:rPr>
              <a:t>of</a:t>
            </a:r>
            <a:r>
              <a:rPr lang="en-US" spc="-35" dirty="0">
                <a:solidFill>
                  <a:schemeClr val="bg1"/>
                </a:solidFill>
                <a:latin typeface="Century Gothic" panose="020B0502020202020204" pitchFamily="34" charset="0"/>
              </a:rPr>
              <a:t> </a:t>
            </a:r>
            <a:r>
              <a:rPr lang="en-US" spc="-40" dirty="0">
                <a:solidFill>
                  <a:schemeClr val="bg1"/>
                </a:solidFill>
                <a:latin typeface="Century Gothic" panose="020B0502020202020204" pitchFamily="34" charset="0"/>
              </a:rPr>
              <a:t>physical</a:t>
            </a:r>
            <a:r>
              <a:rPr lang="en-US" spc="-65" dirty="0">
                <a:solidFill>
                  <a:schemeClr val="bg1"/>
                </a:solidFill>
                <a:latin typeface="Century Gothic" panose="020B0502020202020204" pitchFamily="34" charset="0"/>
              </a:rPr>
              <a:t> </a:t>
            </a:r>
            <a:r>
              <a:rPr lang="en-US" spc="-50" dirty="0">
                <a:solidFill>
                  <a:schemeClr val="bg1"/>
                </a:solidFill>
                <a:latin typeface="Century Gothic" panose="020B0502020202020204" pitchFamily="34" charset="0"/>
              </a:rPr>
              <a:t>analogies </a:t>
            </a:r>
            <a:r>
              <a:rPr lang="en-US" spc="-155" dirty="0">
                <a:solidFill>
                  <a:schemeClr val="bg1"/>
                </a:solidFill>
                <a:latin typeface="Century Gothic" panose="020B0502020202020204" pitchFamily="34" charset="0"/>
              </a:rPr>
              <a:t>and</a:t>
            </a:r>
            <a:r>
              <a:rPr lang="en-US" spc="-30" dirty="0">
                <a:solidFill>
                  <a:schemeClr val="bg1"/>
                </a:solidFill>
                <a:latin typeface="Century Gothic" panose="020B0502020202020204" pitchFamily="34" charset="0"/>
              </a:rPr>
              <a:t> cultural</a:t>
            </a:r>
            <a:r>
              <a:rPr lang="en-US" spc="-25" dirty="0">
                <a:solidFill>
                  <a:schemeClr val="bg1"/>
                </a:solidFill>
                <a:latin typeface="Century Gothic" panose="020B0502020202020204" pitchFamily="34" charset="0"/>
              </a:rPr>
              <a:t> </a:t>
            </a:r>
            <a:r>
              <a:rPr lang="en-US" spc="-10" dirty="0">
                <a:solidFill>
                  <a:schemeClr val="bg1"/>
                </a:solidFill>
                <a:latin typeface="Century Gothic" panose="020B0502020202020204" pitchFamily="34" charset="0"/>
              </a:rPr>
              <a:t>standards.</a:t>
            </a:r>
            <a:endParaRPr lang="en-US" dirty="0">
              <a:solidFill>
                <a:schemeClr val="bg1"/>
              </a:solidFill>
              <a:latin typeface="Century Gothic" panose="020B0502020202020204" pitchFamily="34" charset="0"/>
            </a:endParaRPr>
          </a:p>
        </p:txBody>
      </p:sp>
      <p:grpSp>
        <p:nvGrpSpPr>
          <p:cNvPr id="42" name="Group 41">
            <a:extLst>
              <a:ext uri="{FF2B5EF4-FFF2-40B4-BE49-F238E27FC236}">
                <a16:creationId xmlns:a16="http://schemas.microsoft.com/office/drawing/2014/main" id="{94F13521-5DF8-4DF5-A0B9-A718234B3A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7120609" y="797789"/>
            <a:ext cx="304800" cy="429768"/>
            <a:chOff x="215328" y="-46937"/>
            <a:chExt cx="304800" cy="2773841"/>
          </a:xfrm>
        </p:grpSpPr>
        <p:cxnSp>
          <p:nvCxnSpPr>
            <p:cNvPr id="43" name="Straight Connector 42">
              <a:extLst>
                <a:ext uri="{FF2B5EF4-FFF2-40B4-BE49-F238E27FC236}">
                  <a16:creationId xmlns:a16="http://schemas.microsoft.com/office/drawing/2014/main" id="{046D4DF8-1672-4FA2-9826-FE37087C6A4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B7A5B2F-EC14-4482-85C2-E1320F14DD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F6FC815-E502-44E9-B346-1E771A5E2E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1DCBABB-A77B-43CF-94EF-B785F32C4F4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4" name="object 3">
            <a:extLst>
              <a:ext uri="{FF2B5EF4-FFF2-40B4-BE49-F238E27FC236}">
                <a16:creationId xmlns:a16="http://schemas.microsoft.com/office/drawing/2014/main" id="{14B2D4BB-1FAB-14FA-FBC9-5D7C3C8B45FC}"/>
              </a:ext>
            </a:extLst>
          </p:cNvPr>
          <p:cNvGrpSpPr/>
          <p:nvPr/>
        </p:nvGrpSpPr>
        <p:grpSpPr>
          <a:xfrm>
            <a:off x="7276055" y="1344290"/>
            <a:ext cx="4133984" cy="4200217"/>
            <a:chOff x="0" y="0"/>
            <a:chExt cx="6749856" cy="6857997"/>
          </a:xfrm>
        </p:grpSpPr>
        <p:pic>
          <p:nvPicPr>
            <p:cNvPr id="5" name="object 4">
              <a:extLst>
                <a:ext uri="{FF2B5EF4-FFF2-40B4-BE49-F238E27FC236}">
                  <a16:creationId xmlns:a16="http://schemas.microsoft.com/office/drawing/2014/main" id="{C02BE190-4DCC-6703-CD18-B048FAE92796}"/>
                </a:ext>
              </a:extLst>
            </p:cNvPr>
            <p:cNvPicPr/>
            <p:nvPr/>
          </p:nvPicPr>
          <p:blipFill>
            <a:blip r:embed="rId2" cstate="print"/>
            <a:stretch>
              <a:fillRect/>
            </a:stretch>
          </p:blipFill>
          <p:spPr>
            <a:xfrm>
              <a:off x="18267" y="0"/>
              <a:ext cx="6731589" cy="6857996"/>
            </a:xfrm>
            <a:prstGeom prst="rect">
              <a:avLst/>
            </a:prstGeom>
          </p:spPr>
        </p:pic>
        <p:pic>
          <p:nvPicPr>
            <p:cNvPr id="6" name="object 5">
              <a:extLst>
                <a:ext uri="{FF2B5EF4-FFF2-40B4-BE49-F238E27FC236}">
                  <a16:creationId xmlns:a16="http://schemas.microsoft.com/office/drawing/2014/main" id="{6EB3B17E-E13B-4911-0AFE-03E0A8F6798F}"/>
                </a:ext>
              </a:extLst>
            </p:cNvPr>
            <p:cNvPicPr/>
            <p:nvPr/>
          </p:nvPicPr>
          <p:blipFill>
            <a:blip r:embed="rId3" cstate="print"/>
            <a:stretch>
              <a:fillRect/>
            </a:stretch>
          </p:blipFill>
          <p:spPr>
            <a:xfrm>
              <a:off x="0" y="0"/>
              <a:ext cx="6677659" cy="6857997"/>
            </a:xfrm>
            <a:prstGeom prst="rect">
              <a:avLst/>
            </a:prstGeom>
          </p:spPr>
        </p:pic>
      </p:grpSp>
    </p:spTree>
    <p:extLst>
      <p:ext uri="{BB962C8B-B14F-4D97-AF65-F5344CB8AC3E}">
        <p14:creationId xmlns:p14="http://schemas.microsoft.com/office/powerpoint/2010/main" val="572204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 name="object 2">
            <a:extLst>
              <a:ext uri="{FF2B5EF4-FFF2-40B4-BE49-F238E27FC236}">
                <a16:creationId xmlns:a16="http://schemas.microsoft.com/office/drawing/2014/main" id="{6BF72734-0FC8-0892-E631-B98F22164081}"/>
              </a:ext>
            </a:extLst>
          </p:cNvPr>
          <p:cNvSpPr txBox="1">
            <a:spLocks/>
          </p:cNvSpPr>
          <p:nvPr/>
        </p:nvSpPr>
        <p:spPr>
          <a:xfrm>
            <a:off x="838200" y="448721"/>
            <a:ext cx="4707671" cy="1225650"/>
          </a:xfrm>
          <a:prstGeom prst="rect">
            <a:avLst/>
          </a:prstGeom>
        </p:spPr>
        <p:txBody>
          <a:bodyPr vert="horz" lIns="91440" tIns="45720" rIns="91440" bIns="45720" rtlCol="0" anchor="b">
            <a:normAutofit/>
          </a:bodyPr>
          <a:lstStyle>
            <a:lvl1pPr>
              <a:defRPr sz="4000" b="1" i="0">
                <a:solidFill>
                  <a:schemeClr val="tx1"/>
                </a:solidFill>
                <a:latin typeface="Century Gothic"/>
                <a:ea typeface="+mj-ea"/>
                <a:cs typeface="Century Gothic"/>
              </a:defRPr>
            </a:lvl1pPr>
          </a:lstStyle>
          <a:p>
            <a:pPr marL="12700" marR="0" lvl="0" indent="0" fontAlgn="auto">
              <a:lnSpc>
                <a:spcPct val="90000"/>
              </a:lnSpc>
              <a:spcBef>
                <a:spcPct val="0"/>
              </a:spcBef>
              <a:spcAft>
                <a:spcPts val="600"/>
              </a:spcAft>
              <a:buClrTx/>
              <a:buSzTx/>
              <a:tabLst/>
              <a:defRPr/>
            </a:pPr>
            <a:r>
              <a:rPr kumimoji="0" lang="en-US" sz="4800" b="1" i="0" u="none" strike="noStrike" kern="1200" cap="none" spc="-130" normalizeH="0" baseline="0" noProof="0" dirty="0">
                <a:ln>
                  <a:noFill/>
                </a:ln>
                <a:solidFill>
                  <a:schemeClr val="bg1"/>
                </a:solidFill>
                <a:effectLst/>
                <a:uLnTx/>
                <a:uFillTx/>
                <a:latin typeface="+mj-lt"/>
                <a:ea typeface="+mj-ea"/>
                <a:cs typeface="+mj-cs"/>
              </a:rPr>
              <a:t>Mapping</a:t>
            </a:r>
            <a:r>
              <a:rPr kumimoji="0" lang="en-US" sz="4800" b="1" i="0" u="none" strike="noStrike" kern="1200" cap="none" spc="-110" normalizeH="0" baseline="0" noProof="0" dirty="0">
                <a:ln>
                  <a:noFill/>
                </a:ln>
                <a:solidFill>
                  <a:schemeClr val="bg1"/>
                </a:solidFill>
                <a:effectLst/>
                <a:uLnTx/>
                <a:uFillTx/>
                <a:latin typeface="+mj-lt"/>
                <a:ea typeface="+mj-ea"/>
                <a:cs typeface="+mj-cs"/>
              </a:rPr>
              <a:t> </a:t>
            </a:r>
            <a:r>
              <a:rPr kumimoji="0" lang="en-US" sz="4800" b="1" i="0" u="none" strike="noStrike" kern="1200" cap="none" spc="110" normalizeH="0" baseline="0" noProof="0" dirty="0">
                <a:ln>
                  <a:noFill/>
                </a:ln>
                <a:solidFill>
                  <a:schemeClr val="bg1"/>
                </a:solidFill>
                <a:effectLst/>
                <a:uLnTx/>
                <a:uFillTx/>
                <a:latin typeface="+mj-lt"/>
                <a:ea typeface="+mj-ea"/>
                <a:cs typeface="+mj-cs"/>
              </a:rPr>
              <a:t>Issue</a:t>
            </a:r>
          </a:p>
        </p:txBody>
      </p:sp>
      <p:cxnSp>
        <p:nvCxnSpPr>
          <p:cNvPr id="18" name="Straight Connector 17">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object 5">
            <a:extLst>
              <a:ext uri="{FF2B5EF4-FFF2-40B4-BE49-F238E27FC236}">
                <a16:creationId xmlns:a16="http://schemas.microsoft.com/office/drawing/2014/main" id="{9F8DADE2-9A12-D92C-5DAE-A4064E291509}"/>
              </a:ext>
            </a:extLst>
          </p:cNvPr>
          <p:cNvSpPr txBox="1"/>
          <p:nvPr/>
        </p:nvSpPr>
        <p:spPr>
          <a:xfrm>
            <a:off x="932084" y="2480023"/>
            <a:ext cx="4586513" cy="3647710"/>
          </a:xfrm>
          <a:prstGeom prst="rect">
            <a:avLst/>
          </a:prstGeom>
        </p:spPr>
        <p:txBody>
          <a:bodyPr vert="horz" lIns="91440" tIns="45720" rIns="91440" bIns="45720" rtlCol="0">
            <a:normAutofit/>
          </a:bodyPr>
          <a:lstStyle/>
          <a:p>
            <a:pPr marL="127000" marR="5080">
              <a:lnSpc>
                <a:spcPct val="90000"/>
              </a:lnSpc>
              <a:spcBef>
                <a:spcPts val="95"/>
              </a:spcBef>
              <a:tabLst>
                <a:tab pos="240665" algn="l"/>
                <a:tab pos="241300" algn="l"/>
              </a:tabLst>
            </a:pPr>
            <a:r>
              <a:rPr lang="en-US" sz="2000" dirty="0">
                <a:solidFill>
                  <a:schemeClr val="bg1"/>
                </a:solidFill>
                <a:latin typeface="Century Gothic" panose="020B0502020202020204" pitchFamily="34" charset="0"/>
              </a:rPr>
              <a:t>Here utilizing this button, a user can increase the timer, but the user can’t lower the timer here. For that users have to reset the timer and set the timer from the beginning.</a:t>
            </a:r>
          </a:p>
        </p:txBody>
      </p:sp>
      <p:cxnSp>
        <p:nvCxnSpPr>
          <p:cNvPr id="20" name="Straight Connector 19">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object 6">
            <a:extLst>
              <a:ext uri="{FF2B5EF4-FFF2-40B4-BE49-F238E27FC236}">
                <a16:creationId xmlns:a16="http://schemas.microsoft.com/office/drawing/2014/main" id="{5D23610C-BCB9-CE1E-1D73-E8CDF6A05893}"/>
              </a:ext>
            </a:extLst>
          </p:cNvPr>
          <p:cNvGrpSpPr/>
          <p:nvPr/>
        </p:nvGrpSpPr>
        <p:grpSpPr>
          <a:xfrm>
            <a:off x="6525453" y="208015"/>
            <a:ext cx="5666078" cy="6441965"/>
            <a:chOff x="6159998" y="0"/>
            <a:chExt cx="6032001" cy="6857996"/>
          </a:xfrm>
        </p:grpSpPr>
        <p:pic>
          <p:nvPicPr>
            <p:cNvPr id="7" name="object 7">
              <a:extLst>
                <a:ext uri="{FF2B5EF4-FFF2-40B4-BE49-F238E27FC236}">
                  <a16:creationId xmlns:a16="http://schemas.microsoft.com/office/drawing/2014/main" id="{7B50885A-7D39-71A6-006F-B50DECAB5014}"/>
                </a:ext>
              </a:extLst>
            </p:cNvPr>
            <p:cNvPicPr/>
            <p:nvPr/>
          </p:nvPicPr>
          <p:blipFill>
            <a:blip r:embed="rId2" cstate="print"/>
            <a:stretch>
              <a:fillRect/>
            </a:stretch>
          </p:blipFill>
          <p:spPr>
            <a:xfrm>
              <a:off x="6159998" y="0"/>
              <a:ext cx="6013722" cy="6857996"/>
            </a:xfrm>
            <a:prstGeom prst="rect">
              <a:avLst/>
            </a:prstGeom>
          </p:spPr>
        </p:pic>
        <p:pic>
          <p:nvPicPr>
            <p:cNvPr id="8" name="object 8">
              <a:extLst>
                <a:ext uri="{FF2B5EF4-FFF2-40B4-BE49-F238E27FC236}">
                  <a16:creationId xmlns:a16="http://schemas.microsoft.com/office/drawing/2014/main" id="{15B1C225-30D3-9AD7-9EAF-7322A19EA575}"/>
                </a:ext>
              </a:extLst>
            </p:cNvPr>
            <p:cNvPicPr/>
            <p:nvPr/>
          </p:nvPicPr>
          <p:blipFill>
            <a:blip r:embed="rId3" cstate="print"/>
            <a:stretch>
              <a:fillRect/>
            </a:stretch>
          </p:blipFill>
          <p:spPr>
            <a:xfrm>
              <a:off x="6233234" y="0"/>
              <a:ext cx="5958765" cy="6830565"/>
            </a:xfrm>
            <a:prstGeom prst="rect">
              <a:avLst/>
            </a:prstGeom>
          </p:spPr>
        </p:pic>
        <p:sp>
          <p:nvSpPr>
            <p:cNvPr id="9" name="object 9">
              <a:extLst>
                <a:ext uri="{FF2B5EF4-FFF2-40B4-BE49-F238E27FC236}">
                  <a16:creationId xmlns:a16="http://schemas.microsoft.com/office/drawing/2014/main" id="{75E6D8DB-C166-15BF-751C-024538EE3D4F}"/>
                </a:ext>
              </a:extLst>
            </p:cNvPr>
            <p:cNvSpPr/>
            <p:nvPr/>
          </p:nvSpPr>
          <p:spPr>
            <a:xfrm>
              <a:off x="9144000" y="4985003"/>
              <a:ext cx="629920" cy="571500"/>
            </a:xfrm>
            <a:custGeom>
              <a:avLst/>
              <a:gdLst/>
              <a:ahLst/>
              <a:cxnLst/>
              <a:rect l="l" t="t" r="r" b="b"/>
              <a:pathLst>
                <a:path w="629920" h="571500">
                  <a:moveTo>
                    <a:pt x="0" y="571500"/>
                  </a:moveTo>
                  <a:lnTo>
                    <a:pt x="629411" y="571500"/>
                  </a:lnTo>
                  <a:lnTo>
                    <a:pt x="629411" y="0"/>
                  </a:lnTo>
                  <a:lnTo>
                    <a:pt x="0" y="0"/>
                  </a:lnTo>
                  <a:lnTo>
                    <a:pt x="0" y="571500"/>
                  </a:lnTo>
                  <a:close/>
                </a:path>
              </a:pathLst>
            </a:custGeom>
            <a:ln w="76200">
              <a:solidFill>
                <a:srgbClr val="E1E4E8"/>
              </a:solidFill>
            </a:ln>
          </p:spPr>
          <p:txBody>
            <a:bodyPr wrap="square" lIns="0" tIns="0" rIns="0" bIns="0" rtlCol="0"/>
            <a:lstStyle/>
            <a:p>
              <a:endParaRPr/>
            </a:p>
          </p:txBody>
        </p:sp>
        <p:sp>
          <p:nvSpPr>
            <p:cNvPr id="10" name="object 10">
              <a:extLst>
                <a:ext uri="{FF2B5EF4-FFF2-40B4-BE49-F238E27FC236}">
                  <a16:creationId xmlns:a16="http://schemas.microsoft.com/office/drawing/2014/main" id="{DC0C79FB-4006-AC50-FBC2-A8C0FEBDC52F}"/>
                </a:ext>
              </a:extLst>
            </p:cNvPr>
            <p:cNvSpPr/>
            <p:nvPr/>
          </p:nvSpPr>
          <p:spPr>
            <a:xfrm>
              <a:off x="9144761" y="4985765"/>
              <a:ext cx="629920" cy="571500"/>
            </a:xfrm>
            <a:custGeom>
              <a:avLst/>
              <a:gdLst/>
              <a:ahLst/>
              <a:cxnLst/>
              <a:rect l="l" t="t" r="r" b="b"/>
              <a:pathLst>
                <a:path w="629920" h="571500">
                  <a:moveTo>
                    <a:pt x="0" y="571500"/>
                  </a:moveTo>
                  <a:lnTo>
                    <a:pt x="629411" y="571500"/>
                  </a:lnTo>
                  <a:lnTo>
                    <a:pt x="629411" y="0"/>
                  </a:lnTo>
                  <a:lnTo>
                    <a:pt x="0" y="0"/>
                  </a:lnTo>
                  <a:lnTo>
                    <a:pt x="0" y="571500"/>
                  </a:lnTo>
                  <a:close/>
                </a:path>
              </a:pathLst>
            </a:custGeom>
            <a:ln w="38100">
              <a:solidFill>
                <a:srgbClr val="FF0000"/>
              </a:solidFill>
            </a:ln>
          </p:spPr>
          <p:txBody>
            <a:bodyPr wrap="square" lIns="0" tIns="0" rIns="0" bIns="0" rtlCol="0"/>
            <a:lstStyle/>
            <a:p>
              <a:endParaRPr/>
            </a:p>
          </p:txBody>
        </p:sp>
        <p:sp>
          <p:nvSpPr>
            <p:cNvPr id="11" name="object 11">
              <a:extLst>
                <a:ext uri="{FF2B5EF4-FFF2-40B4-BE49-F238E27FC236}">
                  <a16:creationId xmlns:a16="http://schemas.microsoft.com/office/drawing/2014/main" id="{06A4AC44-0710-3805-97D6-5C3957AB97DC}"/>
                </a:ext>
              </a:extLst>
            </p:cNvPr>
            <p:cNvSpPr/>
            <p:nvPr/>
          </p:nvSpPr>
          <p:spPr>
            <a:xfrm>
              <a:off x="9773411" y="5155691"/>
              <a:ext cx="1073150" cy="228600"/>
            </a:xfrm>
            <a:custGeom>
              <a:avLst/>
              <a:gdLst/>
              <a:ahLst/>
              <a:cxnLst/>
              <a:rect l="l" t="t" r="r" b="b"/>
              <a:pathLst>
                <a:path w="1073150" h="228600">
                  <a:moveTo>
                    <a:pt x="228600" y="0"/>
                  </a:moveTo>
                  <a:lnTo>
                    <a:pt x="0" y="114299"/>
                  </a:lnTo>
                  <a:lnTo>
                    <a:pt x="228600" y="228599"/>
                  </a:lnTo>
                  <a:lnTo>
                    <a:pt x="228600" y="152399"/>
                  </a:lnTo>
                  <a:lnTo>
                    <a:pt x="190500" y="152399"/>
                  </a:lnTo>
                  <a:lnTo>
                    <a:pt x="190500" y="76199"/>
                  </a:lnTo>
                  <a:lnTo>
                    <a:pt x="228600" y="76199"/>
                  </a:lnTo>
                  <a:lnTo>
                    <a:pt x="228600" y="0"/>
                  </a:lnTo>
                  <a:close/>
                </a:path>
                <a:path w="1073150" h="228600">
                  <a:moveTo>
                    <a:pt x="228600" y="76199"/>
                  </a:moveTo>
                  <a:lnTo>
                    <a:pt x="190500" y="76199"/>
                  </a:lnTo>
                  <a:lnTo>
                    <a:pt x="190500" y="152399"/>
                  </a:lnTo>
                  <a:lnTo>
                    <a:pt x="228600" y="152399"/>
                  </a:lnTo>
                  <a:lnTo>
                    <a:pt x="228600" y="76199"/>
                  </a:lnTo>
                  <a:close/>
                </a:path>
                <a:path w="1073150" h="228600">
                  <a:moveTo>
                    <a:pt x="1073150" y="76199"/>
                  </a:moveTo>
                  <a:lnTo>
                    <a:pt x="228600" y="76199"/>
                  </a:lnTo>
                  <a:lnTo>
                    <a:pt x="228600" y="152399"/>
                  </a:lnTo>
                  <a:lnTo>
                    <a:pt x="1073150" y="152399"/>
                  </a:lnTo>
                  <a:lnTo>
                    <a:pt x="1073150" y="76199"/>
                  </a:lnTo>
                  <a:close/>
                </a:path>
              </a:pathLst>
            </a:custGeom>
            <a:solidFill>
              <a:srgbClr val="FF0000"/>
            </a:solidFill>
          </p:spPr>
          <p:txBody>
            <a:bodyPr wrap="square" lIns="0" tIns="0" rIns="0" bIns="0" rtlCol="0"/>
            <a:lstStyle/>
            <a:p>
              <a:endParaRPr/>
            </a:p>
          </p:txBody>
        </p:sp>
      </p:grpSp>
    </p:spTree>
    <p:extLst>
      <p:ext uri="{BB962C8B-B14F-4D97-AF65-F5344CB8AC3E}">
        <p14:creationId xmlns:p14="http://schemas.microsoft.com/office/powerpoint/2010/main" val="12841177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object 3">
            <a:extLst>
              <a:ext uri="{FF2B5EF4-FFF2-40B4-BE49-F238E27FC236}">
                <a16:creationId xmlns:a16="http://schemas.microsoft.com/office/drawing/2014/main" id="{2667D527-F85E-A2B4-EE21-309F2CFD8A3E}"/>
              </a:ext>
            </a:extLst>
          </p:cNvPr>
          <p:cNvGrpSpPr/>
          <p:nvPr/>
        </p:nvGrpSpPr>
        <p:grpSpPr>
          <a:xfrm>
            <a:off x="0" y="-18662"/>
            <a:ext cx="7054850" cy="6858000"/>
            <a:chOff x="0" y="0"/>
            <a:chExt cx="7054850" cy="6858000"/>
          </a:xfrm>
        </p:grpSpPr>
        <p:pic>
          <p:nvPicPr>
            <p:cNvPr id="5" name="object 4">
              <a:extLst>
                <a:ext uri="{FF2B5EF4-FFF2-40B4-BE49-F238E27FC236}">
                  <a16:creationId xmlns:a16="http://schemas.microsoft.com/office/drawing/2014/main" id="{0DE88151-BBDE-0202-7739-6D4DA4D4627B}"/>
                </a:ext>
              </a:extLst>
            </p:cNvPr>
            <p:cNvPicPr/>
            <p:nvPr/>
          </p:nvPicPr>
          <p:blipFill>
            <a:blip r:embed="rId2" cstate="print"/>
            <a:stretch>
              <a:fillRect/>
            </a:stretch>
          </p:blipFill>
          <p:spPr>
            <a:xfrm>
              <a:off x="18252" y="0"/>
              <a:ext cx="7036378" cy="6857997"/>
            </a:xfrm>
            <a:prstGeom prst="rect">
              <a:avLst/>
            </a:prstGeom>
          </p:spPr>
        </p:pic>
        <p:pic>
          <p:nvPicPr>
            <p:cNvPr id="6" name="object 5">
              <a:extLst>
                <a:ext uri="{FF2B5EF4-FFF2-40B4-BE49-F238E27FC236}">
                  <a16:creationId xmlns:a16="http://schemas.microsoft.com/office/drawing/2014/main" id="{25AAED5F-6E64-21DC-C7B5-AE38BA4816B4}"/>
                </a:ext>
              </a:extLst>
            </p:cNvPr>
            <p:cNvPicPr/>
            <p:nvPr/>
          </p:nvPicPr>
          <p:blipFill>
            <a:blip r:embed="rId3" cstate="print"/>
            <a:stretch>
              <a:fillRect/>
            </a:stretch>
          </p:blipFill>
          <p:spPr>
            <a:xfrm>
              <a:off x="0" y="3047"/>
              <a:ext cx="6985904" cy="6854948"/>
            </a:xfrm>
            <a:prstGeom prst="rect">
              <a:avLst/>
            </a:prstGeom>
          </p:spPr>
        </p:pic>
      </p:grpSp>
      <p:sp>
        <p:nvSpPr>
          <p:cNvPr id="7" name="object 2">
            <a:extLst>
              <a:ext uri="{FF2B5EF4-FFF2-40B4-BE49-F238E27FC236}">
                <a16:creationId xmlns:a16="http://schemas.microsoft.com/office/drawing/2014/main" id="{80986C5D-6CC4-A413-E2D2-1B4D220EB465}"/>
              </a:ext>
            </a:extLst>
          </p:cNvPr>
          <p:cNvSpPr txBox="1">
            <a:spLocks/>
          </p:cNvSpPr>
          <p:nvPr/>
        </p:nvSpPr>
        <p:spPr>
          <a:xfrm>
            <a:off x="7318685" y="1632054"/>
            <a:ext cx="4527325" cy="750847"/>
          </a:xfrm>
          <a:prstGeom prst="rect">
            <a:avLst/>
          </a:prstGeom>
        </p:spPr>
        <p:txBody>
          <a:bodyPr vert="horz" wrap="square" lIns="0" tIns="12065" rIns="0" bIns="0" rtlCol="0">
            <a:spAutoFit/>
          </a:bodyPr>
          <a:lstStyle>
            <a:lvl1pPr>
              <a:defRPr sz="4000" b="1" i="0">
                <a:solidFill>
                  <a:schemeClr val="tx1"/>
                </a:solidFill>
                <a:latin typeface="Century Gothic"/>
                <a:ea typeface="+mj-ea"/>
                <a:cs typeface="Century Gothic"/>
              </a:defRPr>
            </a:lvl1pPr>
          </a:lstStyle>
          <a:p>
            <a:pPr marL="12700" marR="0" lvl="0" indent="0" defTabSz="914400" eaLnBrk="1" fontAlgn="auto" latinLnBrk="0" hangingPunct="1">
              <a:lnSpc>
                <a:spcPct val="100000"/>
              </a:lnSpc>
              <a:spcBef>
                <a:spcPts val="95"/>
              </a:spcBef>
              <a:spcAft>
                <a:spcPts val="0"/>
              </a:spcAft>
              <a:buClrTx/>
              <a:buSzTx/>
              <a:buFontTx/>
              <a:buNone/>
              <a:tabLst/>
              <a:defRPr/>
            </a:pPr>
            <a:r>
              <a:rPr kumimoji="0" lang="en-US" sz="4800" b="1" i="0" u="none" strike="noStrike" kern="0" cap="none" spc="155" normalizeH="0" baseline="0" noProof="0" dirty="0">
                <a:ln>
                  <a:noFill/>
                </a:ln>
                <a:solidFill>
                  <a:sysClr val="windowText" lastClr="000000"/>
                </a:solidFill>
                <a:effectLst/>
                <a:uLnTx/>
                <a:uFillTx/>
                <a:latin typeface="Century Gothic"/>
                <a:ea typeface="+mj-ea"/>
              </a:rPr>
              <a:t>System</a:t>
            </a:r>
            <a:r>
              <a:rPr kumimoji="0" lang="en-US" sz="4800" b="1" i="0" u="none" strike="noStrike" kern="0" cap="none" spc="-120" normalizeH="0" baseline="0" noProof="0" dirty="0">
                <a:ln>
                  <a:noFill/>
                </a:ln>
                <a:solidFill>
                  <a:sysClr val="windowText" lastClr="000000"/>
                </a:solidFill>
                <a:effectLst/>
                <a:uLnTx/>
                <a:uFillTx/>
                <a:latin typeface="Century Gothic"/>
                <a:ea typeface="+mj-ea"/>
              </a:rPr>
              <a:t> </a:t>
            </a:r>
            <a:r>
              <a:rPr kumimoji="0" lang="en-US" sz="4800" b="1" i="0" u="none" strike="noStrike" kern="0" cap="none" spc="-130" normalizeH="0" baseline="0" noProof="0" dirty="0">
                <a:ln>
                  <a:noFill/>
                </a:ln>
                <a:solidFill>
                  <a:sysClr val="windowText" lastClr="000000"/>
                </a:solidFill>
                <a:effectLst/>
                <a:uLnTx/>
                <a:uFillTx/>
                <a:latin typeface="Century Gothic"/>
                <a:ea typeface="+mj-ea"/>
              </a:rPr>
              <a:t>Image</a:t>
            </a:r>
          </a:p>
        </p:txBody>
      </p:sp>
      <p:sp>
        <p:nvSpPr>
          <p:cNvPr id="8" name="object 8">
            <a:extLst>
              <a:ext uri="{FF2B5EF4-FFF2-40B4-BE49-F238E27FC236}">
                <a16:creationId xmlns:a16="http://schemas.microsoft.com/office/drawing/2014/main" id="{CFA4D9BD-FE43-64DD-31C9-C6E2B103FF0A}"/>
              </a:ext>
            </a:extLst>
          </p:cNvPr>
          <p:cNvSpPr txBox="1"/>
          <p:nvPr/>
        </p:nvSpPr>
        <p:spPr>
          <a:xfrm>
            <a:off x="7727025" y="2663576"/>
            <a:ext cx="3908425" cy="1690656"/>
          </a:xfrm>
          <a:prstGeom prst="rect">
            <a:avLst/>
          </a:prstGeom>
        </p:spPr>
        <p:txBody>
          <a:bodyPr vert="horz" wrap="square" lIns="0" tIns="12700" rIns="0" bIns="0" rtlCol="0">
            <a:spAutoFit/>
          </a:bodyPr>
          <a:lstStyle/>
          <a:p>
            <a:pPr marL="241300" marR="5715" indent="-229235">
              <a:lnSpc>
                <a:spcPct val="110000"/>
              </a:lnSpc>
              <a:spcBef>
                <a:spcPts val="100"/>
              </a:spcBef>
              <a:buFont typeface="Arial"/>
              <a:buChar char="•"/>
              <a:tabLst>
                <a:tab pos="241300" algn="l"/>
                <a:tab pos="241935" algn="l"/>
              </a:tabLst>
            </a:pPr>
            <a:r>
              <a:rPr lang="en-US" sz="2000" spc="65" dirty="0">
                <a:latin typeface="Century Gothic"/>
                <a:cs typeface="Century Gothic"/>
              </a:rPr>
              <a:t>The system pictured is the visible part of a device</a:t>
            </a:r>
          </a:p>
          <a:p>
            <a:pPr marL="241300" marR="5715" indent="-229235">
              <a:lnSpc>
                <a:spcPct val="110000"/>
              </a:lnSpc>
              <a:spcBef>
                <a:spcPts val="100"/>
              </a:spcBef>
              <a:buFont typeface="Arial"/>
              <a:buChar char="•"/>
              <a:tabLst>
                <a:tab pos="241300" algn="l"/>
                <a:tab pos="241935" algn="l"/>
              </a:tabLst>
            </a:pPr>
            <a:r>
              <a:rPr lang="en-US" sz="2000" spc="70" dirty="0">
                <a:latin typeface="Century Gothic"/>
                <a:cs typeface="Century Gothic"/>
              </a:rPr>
              <a:t>The designer solely talks to the </a:t>
            </a:r>
            <a:r>
              <a:rPr lang="en-US" sz="2000" spc="70" dirty="0" err="1">
                <a:latin typeface="Century Gothic"/>
                <a:cs typeface="Century Gothic"/>
              </a:rPr>
              <a:t>the</a:t>
            </a:r>
            <a:r>
              <a:rPr lang="en-US" sz="2000" spc="70" dirty="0">
                <a:latin typeface="Century Gothic"/>
                <a:cs typeface="Century Gothic"/>
              </a:rPr>
              <a:t> user through the system picture</a:t>
            </a:r>
            <a:endParaRPr sz="2000" dirty="0">
              <a:latin typeface="Century Gothic"/>
              <a:cs typeface="Century Gothic"/>
            </a:endParaRPr>
          </a:p>
        </p:txBody>
      </p:sp>
    </p:spTree>
    <p:extLst>
      <p:ext uri="{BB962C8B-B14F-4D97-AF65-F5344CB8AC3E}">
        <p14:creationId xmlns:p14="http://schemas.microsoft.com/office/powerpoint/2010/main" val="27176054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365</Words>
  <Application>Microsoft Office PowerPoint</Application>
  <PresentationFormat>Widescreen</PresentationFormat>
  <Paragraphs>45</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Algerian</vt:lpstr>
      <vt:lpstr>Arial</vt:lpstr>
      <vt:lpstr>Calibri</vt:lpstr>
      <vt:lpstr>Calibri Light</vt:lpstr>
      <vt:lpstr>Century Gothic</vt:lpstr>
      <vt:lpstr>Office Theme</vt:lpstr>
      <vt:lpstr>Usability issues in Samsung Microwave oven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Usability issues in Samsung Microwave oven </dc:title>
  <dc:creator>Tanjil hasan</dc:creator>
  <cp:lastModifiedBy>Tanjil hasan</cp:lastModifiedBy>
  <cp:revision>3</cp:revision>
  <dcterms:created xsi:type="dcterms:W3CDTF">2023-11-18T14:06:27Z</dcterms:created>
  <dcterms:modified xsi:type="dcterms:W3CDTF">2023-11-18T15:23:04Z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2023-11-18T14:46:03Z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54a60083-a47f-4481-a383-429ee4e29ee2</vt:lpwstr>
  </property>
  <property fmtid="{D5CDD505-2E9C-101B-9397-08002B2CF9AE}" pid="7" name="MSIP_Label_defa4170-0d19-0005-0004-bc88714345d2_ActionId">
    <vt:lpwstr>d09f26b8-2b29-482c-be48-833924d91b8a</vt:lpwstr>
  </property>
  <property fmtid="{D5CDD505-2E9C-101B-9397-08002B2CF9AE}" pid="8" name="MSIP_Label_defa4170-0d19-0005-0004-bc88714345d2_ContentBits">
    <vt:lpwstr>0</vt:lpwstr>
  </property>
</Properties>
</file>

<file path=docProps/thumbnail.jpeg>
</file>